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4EC20-4500-445E-8DBD-B67617DB8D8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7E342-0ACC-4E99-8801-E6711444E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A700D-89DA-440A-99C9-A16858E97D33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F760E-86EA-4622-97FA-3D2EEA60B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76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12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3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21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03489-B806-4EBD-B8B0-2A259FCC9B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8368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AE73E-80ED-4BFB-A8DA-BC67B4771C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538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ED3BA-3A94-47E5-AA49-FEDF316AF4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5216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4F4DD-7827-458B-8132-D8E3E82839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153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0B87C-24A5-496F-9538-969138E14B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9362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A3752-BA89-4E2C-AFF6-38698418F9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4713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97CE7-BDBD-473C-A663-04ABD2E8B3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794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8F6F3-4C54-4495-948E-E3DB6A4296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210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169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7F491-42A8-472B-92B3-DBDE4CD72F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521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4F95E-4C37-4FCF-88B9-3911C3B0EC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1557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C51EA-DB42-46E1-8639-DBFCC0C0CF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213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56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5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44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5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25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31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7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717B-45A8-423E-ABCD-B33A0D28B5D7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55F7-5A82-445D-B01C-6B8CCDA24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5AEA0C-CDE0-4853-9DB6-35DC668080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172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111" y="2130426"/>
            <a:ext cx="11277600" cy="1470025"/>
          </a:xfrm>
        </p:spPr>
        <p:txBody>
          <a:bodyPr/>
          <a:lstStyle/>
          <a:p>
            <a:r>
              <a:rPr lang="en-GB" altLang="en-US" sz="5400" dirty="0">
                <a:solidFill>
                  <a:srgbClr val="99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you are about to become the most important people in the school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"/>
            <a:ext cx="914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244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192000" cy="1417638"/>
          </a:xfrm>
          <a:solidFill>
            <a:srgbClr val="990099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Year 10 exams – what to avoid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stealers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Revising in front of the tv or where people distract you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Revising the bits I already know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Copying out the revision guide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Leaving it to the last minute and then trying to cram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Thinking “I’ll see how well I do without any revision”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433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192000" cy="1417638"/>
          </a:xfrm>
          <a:solidFill>
            <a:srgbClr val="990099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  <a:cs typeface="Calibri" panose="020F0502020204030204" pitchFamily="34" charset="0"/>
              </a:rPr>
              <a:t>What happens two weeks from now?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GB" altLang="en-US" dirty="0">
              <a:latin typeface="Calibri" panose="020F0502020204030204" pitchFamily="34" charset="0"/>
            </a:endParaRPr>
          </a:p>
          <a:p>
            <a:endParaRPr lang="en-GB" altLang="en-US" dirty="0"/>
          </a:p>
        </p:txBody>
      </p:sp>
      <p:pic>
        <p:nvPicPr>
          <p:cNvPr id="1026" name="Picture 2" descr="Image result for hour glass timer gif">
            <a:extLst>
              <a:ext uri="{FF2B5EF4-FFF2-40B4-BE49-F238E27FC236}">
                <a16:creationId xmlns:a16="http://schemas.microsoft.com/office/drawing/2014/main" id="{0AF91444-22A8-411E-AB6B-A30113B471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629" y="1417638"/>
            <a:ext cx="3647210" cy="535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CCAD44-6B88-4E12-B8A2-A102A0EB33F6}"/>
              </a:ext>
            </a:extLst>
          </p:cNvPr>
          <p:cNvSpPr txBox="1"/>
          <p:nvPr/>
        </p:nvSpPr>
        <p:spPr>
          <a:xfrm>
            <a:off x="8360229" y="2042556"/>
            <a:ext cx="336071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GCSEs start for the year 11s…</a:t>
            </a:r>
          </a:p>
          <a:p>
            <a:pPr>
              <a:spcAft>
                <a:spcPts val="1200"/>
              </a:spcAft>
            </a:pPr>
            <a:r>
              <a:rPr lang="en-GB" sz="2800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…which means that it will be exactly one year until your GCSEs start</a:t>
            </a:r>
          </a:p>
        </p:txBody>
      </p:sp>
    </p:spTree>
    <p:extLst>
      <p:ext uri="{BB962C8B-B14F-4D97-AF65-F5344CB8AC3E}">
        <p14:creationId xmlns:p14="http://schemas.microsoft.com/office/powerpoint/2010/main" val="7400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192000" cy="1417638"/>
          </a:xfrm>
          <a:solidFill>
            <a:srgbClr val="990099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  <a:cs typeface="Calibri" panose="020F0502020204030204" pitchFamily="34" charset="0"/>
              </a:rPr>
              <a:t>How will we help you to prepare for GCSEs?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Mock exams in the hall in December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Walking-talking mocks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Workshops and assemblies on how to revise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 6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Silent study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Mentors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 on class charts and the school website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10 exams</a:t>
            </a:r>
          </a:p>
        </p:txBody>
      </p:sp>
    </p:spTree>
    <p:extLst>
      <p:ext uri="{BB962C8B-B14F-4D97-AF65-F5344CB8AC3E}">
        <p14:creationId xmlns:p14="http://schemas.microsoft.com/office/powerpoint/2010/main" val="16989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192000" cy="1417638"/>
          </a:xfrm>
          <a:solidFill>
            <a:srgbClr val="990099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  <a:cs typeface="Calibri" panose="020F0502020204030204" pitchFamily="34" charset="0"/>
              </a:rPr>
              <a:t>Year 10 exams – an opportunity to be grasped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you the opportunity to become familiar with doing exams in the hall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you the opportunity to find out if you are currently doing enough work to get the grades you want</a:t>
            </a:r>
          </a:p>
          <a:p>
            <a:r>
              <a:rPr lang="en-GB" altLang="en-US" dirty="0" smtClean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the opportunity to find out which revision techniques work best for you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you the opportunity to commit to long term memory the first half of your GCSE </a:t>
            </a:r>
            <a:r>
              <a:rPr lang="en-GB" altLang="en-US" dirty="0" smtClean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</a:t>
            </a:r>
            <a:endParaRPr lang="en-GB" altLang="en-US" dirty="0">
              <a:solidFill>
                <a:srgbClr val="99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1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192000" cy="1417638"/>
          </a:xfrm>
          <a:solidFill>
            <a:srgbClr val="990099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  <a:cs typeface="Calibri" panose="020F0502020204030204" pitchFamily="34" charset="0"/>
              </a:rPr>
              <a:t>Year 10 exams – when do they happen?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 in the hall from Tuesday the 12</a:t>
            </a:r>
            <a:r>
              <a:rPr lang="en-GB" altLang="en-US" baseline="30000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June to Thursday the 28</a:t>
            </a:r>
            <a:r>
              <a:rPr lang="en-GB" altLang="en-US" baseline="30000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June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 exam: Wednesday 23</a:t>
            </a:r>
            <a:r>
              <a:rPr lang="en-GB" altLang="en-US" baseline="30000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May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MFL speaking exams: 7</a:t>
            </a:r>
            <a:r>
              <a:rPr lang="en-GB" altLang="en-US" baseline="30000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8</a:t>
            </a:r>
            <a:r>
              <a:rPr lang="en-GB" altLang="en-US" baseline="30000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June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631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192000" cy="1417638"/>
          </a:xfrm>
          <a:solidFill>
            <a:srgbClr val="990099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Year 10 exams – what is expected?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2296" y="1417638"/>
            <a:ext cx="11582400" cy="4525963"/>
          </a:xfrm>
        </p:spPr>
        <p:txBody>
          <a:bodyPr/>
          <a:lstStyle/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</a:rPr>
              <a:t>Always have 2 black pens, a pencil, ruler, rubber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</a:rPr>
              <a:t>Do I need a calculator? maths, science, business studies, geography, others?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</a:rPr>
              <a:t>Morning exams: find your seat on the plan, wait in the canteen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</a:rPr>
              <a:t>Afternoon exams: find your seat on the plan, line up in the maths/RE corridor for a 2 o’clock start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</a:rPr>
              <a:t>Most exams are in the hall. Some groups will use the drama studio or a classroom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</a:rPr>
              <a:t>Enter in silence: clear pencil case, no phones or electronic devices, no labels on bottles, no watches, no lids on calculators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31734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192000" cy="1417638"/>
          </a:xfrm>
          <a:solidFill>
            <a:srgbClr val="990099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Year 10 exams – how do I prepare?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Later this term, you will receive your exam timetable from your form tutor – but it is already on the school website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out from your teachers: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will be assessed in each paper?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sort of questions will there be?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I need a calculator or other special equipment?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most important areas to learn or revise?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resources are available to me?</a:t>
            </a:r>
          </a:p>
        </p:txBody>
      </p:sp>
    </p:spTree>
    <p:extLst>
      <p:ext uri="{BB962C8B-B14F-4D97-AF65-F5344CB8AC3E}">
        <p14:creationId xmlns:p14="http://schemas.microsoft.com/office/powerpoint/2010/main" val="44421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192000" cy="1417638"/>
          </a:xfrm>
          <a:solidFill>
            <a:srgbClr val="990099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Year 10 exams – how do I plan my revision?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exams start 7 weeks tomorrow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gives 42 days, if you work 6 days each week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of you do 9 subjects 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spent </a:t>
            </a:r>
            <a:r>
              <a:rPr lang="en-GB" altLang="en-US" dirty="0" smtClean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 half an 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hour per </a:t>
            </a:r>
            <a:r>
              <a:rPr lang="en-GB" altLang="en-US" dirty="0" smtClean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 on revision, 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would give you </a:t>
            </a:r>
            <a:r>
              <a:rPr lang="en-GB" altLang="en-US" dirty="0" smtClean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hours revision time for each exam plus an additional </a:t>
            </a:r>
            <a:r>
              <a:rPr lang="en-GB" altLang="en-US" dirty="0" smtClean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hours to give to the subjects that are most important for you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…if you start now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8067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192000" cy="1417638"/>
          </a:xfrm>
          <a:solidFill>
            <a:srgbClr val="990099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Year 10 exams – keys to successful revision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599" y="1600201"/>
            <a:ext cx="11182597" cy="4525963"/>
          </a:xfrm>
        </p:spPr>
        <p:txBody>
          <a:bodyPr/>
          <a:lstStyle/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somewhere quiet to work (computer rooms in school)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a regular time to work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Choose how to revise: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the specification – highlight the bits you </a:t>
            </a:r>
            <a:r>
              <a:rPr lang="en-GB" altLang="en-US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know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</a:t>
            </a:r>
            <a:r>
              <a:rPr lang="en-GB" altLang="en-US" dirty="0" err="1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mindmaps</a:t>
            </a:r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 revision cards, or bullet point notes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reviewing your notes – or get someone to test you on them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aim to reduce your notes</a:t>
            </a:r>
          </a:p>
          <a:p>
            <a:pPr lvl="1"/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 on past papers or questions from a workbook</a:t>
            </a:r>
          </a:p>
          <a:p>
            <a:r>
              <a:rPr lang="en-GB" altLang="en-US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started</a:t>
            </a:r>
          </a:p>
        </p:txBody>
      </p:sp>
    </p:spTree>
    <p:extLst>
      <p:ext uri="{BB962C8B-B14F-4D97-AF65-F5344CB8AC3E}">
        <p14:creationId xmlns:p14="http://schemas.microsoft.com/office/powerpoint/2010/main" val="2249538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607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Default Design</vt:lpstr>
      <vt:lpstr>Why you are about to become the most important people in the school</vt:lpstr>
      <vt:lpstr>What happens two weeks from now?</vt:lpstr>
      <vt:lpstr>How will we help you to prepare for GCSEs?</vt:lpstr>
      <vt:lpstr>Year 10 exams – an opportunity to be grasped</vt:lpstr>
      <vt:lpstr>Year 10 exams – when do they happen?</vt:lpstr>
      <vt:lpstr>Year 10 exams – what is expected?</vt:lpstr>
      <vt:lpstr>Year 10 exams – how do I prepare?</vt:lpstr>
      <vt:lpstr>Year 10 exams – how do I plan my revision?</vt:lpstr>
      <vt:lpstr>Year 10 exams – keys to successful revision</vt:lpstr>
      <vt:lpstr>Year 10 exams – what to avoid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Simson</dc:creator>
  <cp:lastModifiedBy>Ryan Slattery</cp:lastModifiedBy>
  <cp:revision>13</cp:revision>
  <cp:lastPrinted>2018-04-30T09:04:38Z</cp:lastPrinted>
  <dcterms:created xsi:type="dcterms:W3CDTF">2016-06-22T20:31:34Z</dcterms:created>
  <dcterms:modified xsi:type="dcterms:W3CDTF">2018-05-03T06:51:14Z</dcterms:modified>
</cp:coreProperties>
</file>