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4"/>
  </p:notesMasterIdLst>
  <p:handoutMasterIdLst>
    <p:handoutMasterId r:id="rId15"/>
  </p:handoutMasterIdLst>
  <p:sldIdLst>
    <p:sldId id="316" r:id="rId3"/>
    <p:sldId id="317" r:id="rId4"/>
    <p:sldId id="304" r:id="rId5"/>
    <p:sldId id="318" r:id="rId6"/>
    <p:sldId id="319" r:id="rId7"/>
    <p:sldId id="320" r:id="rId8"/>
    <p:sldId id="321" r:id="rId9"/>
    <p:sldId id="325" r:id="rId10"/>
    <p:sldId id="309" r:id="rId11"/>
    <p:sldId id="327" r:id="rId12"/>
    <p:sldId id="32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274" autoAdjust="0"/>
  </p:normalViewPr>
  <p:slideViewPr>
    <p:cSldViewPr snapToGrid="0">
      <p:cViewPr varScale="1">
        <p:scale>
          <a:sx n="59" d="100"/>
          <a:sy n="59" d="100"/>
        </p:scale>
        <p:origin x="78" y="35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3/1/2021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3/1/2021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13464F-AE60-44F7-A6CA-C19D2B6743CF}" type="slidenum">
              <a:rPr kumimoji="0" lang="en-GB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kumimoji="0" lang="en-GB" altLang="en-US" smtClean="0">
              <a:latin typeface="Times New Roman" panose="02020603050405020304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70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3/1/2021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3/1/2021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3/1/2021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3/1/2021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.uk/imgres?imgurl=http://www.markstedt.eu/wp-content/uploads/2007/03/nhs_logo.jpg&amp;imgrefurl=http://www.markstedt.eu/?p=251&amp;h=286&amp;w=705&amp;sz=21&amp;hl=en&amp;start=1&amp;sig2=BsSCjgcxwLBmP5PiggN6jQ&amp;um=1&amp;tbnid=4spiojXKHDSolM:&amp;tbnh=57&amp;tbnw=140&amp;ei=AdeBR_udL4PqwwH1guzwDw&amp;prev=/images?q=nhs&amp;svnum=10&amp;um=1&amp;hl=en" TargetMode="Externa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www.cis.edu.sg/pyp/images/DSC_9110%20(Large)%20(Small).jpg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pUghGYoFYG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756" y="244699"/>
            <a:ext cx="9185165" cy="61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432176" y="0"/>
            <a:ext cx="7007225" cy="698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 smtClean="0"/>
              <a:t> </a:t>
            </a:r>
            <a:endParaRPr lang="en-US" altLang="en-US" sz="4000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063750" y="10109"/>
            <a:ext cx="74882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/>
              <a:t>What types of jobs lead on from this course?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2732822" y="5153477"/>
            <a:ext cx="52546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/>
              <a:t>Family Support Worker</a:t>
            </a: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74962" y="1304379"/>
            <a:ext cx="42597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 School</a:t>
            </a:r>
            <a:r>
              <a:rPr lang="en-GB" altLang="en-US" sz="3600" b="1" dirty="0"/>
              <a:t> </a:t>
            </a:r>
            <a:r>
              <a:rPr lang="en-GB" altLang="en-US" sz="3600" b="1" dirty="0" smtClean="0"/>
              <a:t>Teacher</a:t>
            </a:r>
            <a:endParaRPr lang="en-GB" altLang="en-US" sz="3600" b="1" dirty="0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1438276" y="3733088"/>
            <a:ext cx="23939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/>
              <a:t>Youth Worker</a:t>
            </a: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1703388" y="44370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7493000" y="3389565"/>
            <a:ext cx="367280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3600" b="1" dirty="0" smtClean="0"/>
              <a:t>Receptionist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3600" b="1" dirty="0" smtClean="0"/>
              <a:t>Class  </a:t>
            </a:r>
            <a:r>
              <a:rPr lang="en-GB" altLang="en-US" sz="3600" b="1" dirty="0"/>
              <a:t>assistant</a:t>
            </a: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6308725" y="5797549"/>
            <a:ext cx="4572000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en-US" sz="1800" dirty="0" smtClean="0"/>
              <a:t> </a:t>
            </a:r>
            <a:endParaRPr lang="en-GB" altLang="en-US" sz="1800" dirty="0"/>
          </a:p>
        </p:txBody>
      </p:sp>
      <p:sp>
        <p:nvSpPr>
          <p:cNvPr id="81938" name="Rectangle 18"/>
          <p:cNvSpPr>
            <a:spLocks noChangeArrowheads="1"/>
          </p:cNvSpPr>
          <p:nvPr/>
        </p:nvSpPr>
        <p:spPr bwMode="auto">
          <a:xfrm>
            <a:off x="7987466" y="1342050"/>
            <a:ext cx="21605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/>
              <a:t>Social Worker</a:t>
            </a:r>
          </a:p>
        </p:txBody>
      </p:sp>
      <p:pic>
        <p:nvPicPr>
          <p:cNvPr id="15379" name="Picture 19" descr="nhs_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69" y="1311275"/>
            <a:ext cx="13335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0" descr="DSC_9110%2520(Large)%2520(Small)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6" y="1291127"/>
            <a:ext cx="1228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3" descr="http://d1ui3ki2mmwdwb.cloudfront.net/getasset/f2070e8a-45f9-47a9-91ea-e13a615c1156/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6" y="2231400"/>
            <a:ext cx="3429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65198" y="2447635"/>
            <a:ext cx="2186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74545" y="5153477"/>
            <a:ext cx="317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99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Ambulance / Paramedic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962" y="6051300"/>
            <a:ext cx="1288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en-GB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Management</a:t>
            </a:r>
            <a:endParaRPr lang="en-GB"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62" y="2216512"/>
            <a:ext cx="577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 or</a:t>
            </a:r>
          </a:p>
          <a:p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co-ordinator</a:t>
            </a:r>
            <a:endParaRPr lang="en-GB" sz="3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10856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autoUpdateAnimBg="0"/>
      <p:bldP spid="81928" grpId="0" autoUpdateAnimBg="0"/>
      <p:bldP spid="81929" grpId="0" autoUpdateAnimBg="0"/>
      <p:bldP spid="81931" grpId="0" autoUpdateAnimBg="0"/>
      <p:bldP spid="81932" grpId="0" autoUpdateAnimBg="0"/>
      <p:bldP spid="81933" grpId="0" autoUpdateAnimBg="0"/>
      <p:bldP spid="8193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Main points you need to remember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312334"/>
            <a:ext cx="10883900" cy="5153121"/>
          </a:xfrm>
        </p:spPr>
        <p:txBody>
          <a:bodyPr>
            <a:noAutofit/>
          </a:bodyPr>
          <a:lstStyle/>
          <a:p>
            <a:r>
              <a:rPr lang="en-GB" sz="3200" dirty="0" smtClean="0"/>
              <a:t>It is based on work places – hospitals, clinics, dentists, opticians, care homes</a:t>
            </a:r>
          </a:p>
          <a:p>
            <a:r>
              <a:rPr lang="en-GB" sz="3200" dirty="0" smtClean="0"/>
              <a:t>3 units spread over 2 years – 2 assignments and 1 exam –Assignments vary from– writing a report, </a:t>
            </a:r>
            <a:r>
              <a:rPr lang="en-GB" sz="3200" dirty="0"/>
              <a:t>presentations, </a:t>
            </a:r>
            <a:r>
              <a:rPr lang="en-GB" sz="3200" dirty="0" smtClean="0"/>
              <a:t>role-plays or videos</a:t>
            </a:r>
          </a:p>
          <a:p>
            <a:r>
              <a:rPr lang="en-GB" sz="3200" dirty="0" smtClean="0"/>
              <a:t>Graded points are D*, D, M, P</a:t>
            </a:r>
          </a:p>
          <a:p>
            <a:r>
              <a:rPr lang="en-GB" sz="3200" dirty="0" smtClean="0"/>
              <a:t>No trips but experts are invited in – school nurse, nurse and or social worker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185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65028" y="190613"/>
            <a:ext cx="7055490" cy="14836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 BTEC Tech Award in Health and Social Care </a:t>
            </a:r>
          </a:p>
        </p:txBody>
      </p:sp>
      <p:sp>
        <p:nvSpPr>
          <p:cNvPr id="4" name="Rectangle 3"/>
          <p:cNvSpPr/>
          <p:nvPr/>
        </p:nvSpPr>
        <p:spPr>
          <a:xfrm>
            <a:off x="513899" y="2078693"/>
            <a:ext cx="44058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67 % Coursework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85108" y="2078693"/>
            <a:ext cx="48743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33 % Examination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41" y="3926983"/>
            <a:ext cx="2709973" cy="2631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756" y="4108761"/>
            <a:ext cx="4031087" cy="226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097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D208CC-8427-4822-9763-67E43C8CA4DA}" type="datetime1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01/03/2021</a:t>
            </a:fld>
            <a:endParaRPr lang="en-GB" altLang="en-US" sz="1400"/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7CDBAD-8EED-4478-9967-E3464E1EB4B9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40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450" y="115888"/>
            <a:ext cx="6935788" cy="1143000"/>
          </a:xfrm>
        </p:spPr>
        <p:txBody>
          <a:bodyPr/>
          <a:lstStyle/>
          <a:p>
            <a:r>
              <a:rPr lang="en-GB" altLang="en-US" b="1" smtClean="0">
                <a:solidFill>
                  <a:schemeClr val="accent2"/>
                </a:solidFill>
              </a:rPr>
              <a:t>BTEC Health and Social Care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341439"/>
            <a:ext cx="8642350" cy="4752975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en-GB" altLang="en-US" sz="36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GB" altLang="en-US" sz="3600" b="1" dirty="0" smtClean="0"/>
              <a:t>Health </a:t>
            </a:r>
            <a:r>
              <a:rPr lang="en-GB" altLang="en-US" sz="3600" b="1" dirty="0"/>
              <a:t>Care Sector </a:t>
            </a:r>
            <a:r>
              <a:rPr lang="en-GB" altLang="en-US" sz="3600" dirty="0"/>
              <a:t>– hospitals, clinics, dentists, opticians, GP surgeries.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GB" altLang="en-US" sz="36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GB" altLang="en-US" sz="3600" b="1" dirty="0"/>
              <a:t>Social Care Sector </a:t>
            </a:r>
            <a:r>
              <a:rPr lang="en-GB" altLang="en-US" sz="3600" dirty="0"/>
              <a:t>– residential care homes for the elderly and children. </a:t>
            </a:r>
          </a:p>
          <a:p>
            <a:pPr>
              <a:lnSpc>
                <a:spcPct val="90000"/>
              </a:lnSpc>
              <a:defRPr/>
            </a:pPr>
            <a:endParaRPr lang="en-GB" altLang="en-US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altLang="en-US" sz="2400" dirty="0"/>
          </a:p>
          <a:p>
            <a:pPr>
              <a:lnSpc>
                <a:spcPct val="90000"/>
              </a:lnSpc>
              <a:defRPr/>
            </a:pPr>
            <a:endParaRPr lang="en-GB" altLang="en-US" sz="2400" dirty="0"/>
          </a:p>
          <a:p>
            <a:pPr>
              <a:lnSpc>
                <a:spcPct val="90000"/>
              </a:lnSpc>
              <a:defRPr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441881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4343400" y="6597650"/>
            <a:ext cx="1320800" cy="26035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9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900"/>
              <a:t>    </a:t>
            </a:r>
          </a:p>
        </p:txBody>
      </p:sp>
      <p:sp>
        <p:nvSpPr>
          <p:cNvPr id="8195" name="AutoShape 10"/>
          <p:cNvSpPr>
            <a:spLocks noChangeArrowheads="1"/>
          </p:cNvSpPr>
          <p:nvPr/>
        </p:nvSpPr>
        <p:spPr bwMode="auto">
          <a:xfrm>
            <a:off x="453190" y="808832"/>
            <a:ext cx="5642810" cy="4932010"/>
          </a:xfrm>
          <a:prstGeom prst="wedgeEllipseCallout">
            <a:avLst>
              <a:gd name="adj1" fmla="val 49894"/>
              <a:gd name="adj2" fmla="val 234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/>
              <a:t>What is the  BTEC Tech Award in Health and Social Care all about</a:t>
            </a:r>
            <a:r>
              <a:rPr lang="en-GB" altLang="en-US" b="1" dirty="0" smtClean="0"/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/>
              <a:t>What will I be learning?</a:t>
            </a: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342456" y="674984"/>
            <a:ext cx="5642810" cy="5065858"/>
          </a:xfrm>
          <a:prstGeom prst="wedgeEllipseCallout">
            <a:avLst>
              <a:gd name="adj1" fmla="val 49894"/>
              <a:gd name="adj2" fmla="val 234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 smtClean="0"/>
              <a:t>Component 1 – coursework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 smtClean="0"/>
              <a:t>Component 2 - coursework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 smtClean="0"/>
              <a:t>Component 3 - exam</a:t>
            </a:r>
            <a:endParaRPr lang="en-GB" altLang="en-US" b="1" dirty="0"/>
          </a:p>
        </p:txBody>
      </p:sp>
    </p:spTree>
    <p:extLst>
      <p:ext uri="{BB962C8B-B14F-4D97-AF65-F5344CB8AC3E}">
        <p14:creationId xmlns:p14="http://schemas.microsoft.com/office/powerpoint/2010/main" val="11592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440287" y="241956"/>
            <a:ext cx="8229600" cy="706437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GB" altLang="en-US" dirty="0" smtClean="0">
                <a:latin typeface="Comic Sans MS" panose="030F0702030302020204" pitchFamily="66" charset="0"/>
              </a:rPr>
              <a:t>What will you learn?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42518" y="1128041"/>
            <a:ext cx="2808288" cy="1582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Human Lifespan Development </a:t>
            </a:r>
            <a:endParaRPr lang="en-GB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15" b="100000" l="0" r="98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2420" y="313721"/>
            <a:ext cx="1761417" cy="1704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4" y="3363568"/>
            <a:ext cx="5917829" cy="3346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27" b="91618" l="9798" r="919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88" y="652915"/>
            <a:ext cx="2779397" cy="2771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128" y="1684665"/>
            <a:ext cx="188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Unit 1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343" y="3694557"/>
            <a:ext cx="2428192" cy="1959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b="1" dirty="0"/>
              <a:t>You will learn about the development of different groups </a:t>
            </a:r>
            <a:r>
              <a:rPr lang="en-GB" altLang="en-US" sz="2400" b="1" dirty="0" smtClean="0"/>
              <a:t>of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3099648" y="4084165"/>
            <a:ext cx="25511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400" b="1" dirty="0"/>
              <a:t>people – babies to people of your grandparent’s age</a:t>
            </a:r>
            <a:r>
              <a:rPr lang="en-GB" altLang="en-US" sz="2400" dirty="0"/>
              <a:t>.</a:t>
            </a:r>
          </a:p>
        </p:txBody>
      </p:sp>
      <p:pic>
        <p:nvPicPr>
          <p:cNvPr id="10" name="Human Life Cycle...!!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48708" y="2038608"/>
            <a:ext cx="5799323" cy="4349492"/>
          </a:xfrm>
        </p:spPr>
      </p:pic>
    </p:spTree>
    <p:extLst>
      <p:ext uri="{BB962C8B-B14F-4D97-AF65-F5344CB8AC3E}">
        <p14:creationId xmlns:p14="http://schemas.microsoft.com/office/powerpoint/2010/main" val="22621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340294" y="932614"/>
            <a:ext cx="2808288" cy="1582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Health and Social Care Values </a:t>
            </a:r>
            <a:endParaRPr lang="en-GB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73" name="Picture 2" descr="http://www.solution247.co.uk/resources/HSC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0294" y="1193074"/>
            <a:ext cx="11259326" cy="54497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422" y="315314"/>
            <a:ext cx="2779397" cy="27713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553" y="1303919"/>
            <a:ext cx="188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Unit 2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77414" y="173040"/>
            <a:ext cx="8229600" cy="706437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GB" altLang="en-US" dirty="0" smtClean="0">
                <a:latin typeface="Comic Sans MS" panose="030F0702030302020204" pitchFamily="66" charset="0"/>
              </a:rPr>
              <a:t>What will you learn?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15" b="100000" l="0" r="98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7322" y="786"/>
            <a:ext cx="2464678" cy="2384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" b="100000" l="0" r="100000">
                        <a14:foregroundMark x1="50909" y1="92857" x2="50909" y2="92857"/>
                        <a14:foregroundMark x1="39636" y1="93429" x2="39636" y2="93429"/>
                        <a14:foregroundMark x1="29091" y1="94000" x2="29091" y2="94000"/>
                        <a14:foregroundMark x1="17818" y1="95143" x2="17818" y2="95143"/>
                        <a14:foregroundMark x1="22909" y1="94857" x2="22909" y2="94857"/>
                        <a14:foregroundMark x1="24727" y1="94000" x2="24727" y2="94000"/>
                        <a14:foregroundMark x1="33091" y1="93143" x2="33091" y2="93143"/>
                        <a14:foregroundMark x1="41455" y1="93143" x2="41455" y2="93143"/>
                        <a14:foregroundMark x1="46909" y1="93143" x2="46909" y2="93143"/>
                        <a14:foregroundMark x1="50909" y1="93143" x2="50909" y2="93143"/>
                        <a14:foregroundMark x1="59636" y1="92286" x2="59636" y2="92286"/>
                        <a14:foregroundMark x1="63636" y1="91714" x2="63636" y2="91714"/>
                        <a14:foregroundMark x1="72000" y1="91714" x2="72000" y2="91714"/>
                        <a14:foregroundMark x1="74909" y1="90857" x2="74909" y2="90857"/>
                        <a14:foregroundMark x1="75273" y1="90857" x2="75273" y2="90857"/>
                        <a14:foregroundMark x1="85091" y1="89429" x2="85091" y2="89429"/>
                        <a14:foregroundMark x1="85091" y1="89429" x2="85091" y2="89429"/>
                        <a14:foregroundMark x1="81455" y1="89429" x2="81455" y2="89429"/>
                        <a14:foregroundMark x1="77455" y1="89429" x2="77455" y2="89429"/>
                        <a14:foregroundMark x1="67636" y1="92000" x2="67636" y2="92000"/>
                        <a14:foregroundMark x1="68000" y1="91143" x2="68000" y2="91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0" y="2515351"/>
            <a:ext cx="3351909" cy="42660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21223705">
            <a:off x="1459751" y="2774413"/>
            <a:ext cx="24985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800" b="1" dirty="0"/>
              <a:t>You will learn about the different health and social care settings and the various job roles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200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77414" y="891994"/>
            <a:ext cx="2808288" cy="1584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Health and Wellbeing</a:t>
            </a:r>
            <a:endParaRPr lang="en-GB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890" name="Picture 2" descr="https://www.schoolshrcooperative.co.uk/assets/slider/large/2c470cd9ea0b376a2d3d55d70d2c58c47a183ff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0975" y="2752726"/>
            <a:ext cx="2376488" cy="1704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www.theresearchpedia.com/sites/default/files/conditions/Acne/alcohol,P20and,P20smoking.jpg.pagespeed.ce.1HqkkwIW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2732088"/>
            <a:ext cx="2447925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http://allaboutwindowsphone.com/images/appicons/406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9" y="4616450"/>
            <a:ext cx="23463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Stress Symptoms, Signs, and Causes: Recognizing the Harmful ...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4584700"/>
            <a:ext cx="24828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0410" y="279057"/>
            <a:ext cx="2779397" cy="27713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0553" y="1303919"/>
            <a:ext cx="188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Unit 3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77414" y="173040"/>
            <a:ext cx="8229600" cy="706437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GB" altLang="en-US" dirty="0" smtClean="0">
                <a:latin typeface="Comic Sans MS" panose="030F0702030302020204" pitchFamily="66" charset="0"/>
              </a:rPr>
              <a:t>What will you learn?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15" b="100000" l="0" r="98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7322" y="36362"/>
            <a:ext cx="2464678" cy="2384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4" r="100000">
                        <a14:foregroundMark x1="44727" y1="93714" x2="44727" y2="93714"/>
                        <a14:foregroundMark x1="35273" y1="93714" x2="35273" y2="93714"/>
                        <a14:foregroundMark x1="29818" y1="94000" x2="29818" y2="94000"/>
                        <a14:foregroundMark x1="24000" y1="94000" x2="24000" y2="94000"/>
                        <a14:foregroundMark x1="19636" y1="94000" x2="19636" y2="94000"/>
                        <a14:foregroundMark x1="39273" y1="92571" x2="39273" y2="92571"/>
                        <a14:foregroundMark x1="46909" y1="91714" x2="46909" y2="91714"/>
                        <a14:foregroundMark x1="50909" y1="91714" x2="53091" y2="91714"/>
                        <a14:foregroundMark x1="60000" y1="92571" x2="60000" y2="92571"/>
                        <a14:foregroundMark x1="65818" y1="91429" x2="65818" y2="91429"/>
                        <a14:foregroundMark x1="60727" y1="90571" x2="60727" y2="90571"/>
                        <a14:foregroundMark x1="58182" y1="90571" x2="58182" y2="90571"/>
                        <a14:foregroundMark x1="68727" y1="90571" x2="68727" y2="90571"/>
                        <a14:foregroundMark x1="72000" y1="89429" x2="72000" y2="89429"/>
                        <a14:foregroundMark x1="76000" y1="88857" x2="76000" y2="88857"/>
                        <a14:foregroundMark x1="78909" y1="88857" x2="78909" y2="88857"/>
                        <a14:foregroundMark x1="86545" y1="88286" x2="86545" y2="88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8" y="2539462"/>
            <a:ext cx="3263839" cy="4153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201693">
            <a:off x="1423693" y="2665750"/>
            <a:ext cx="239547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300" b="1" dirty="0">
                <a:latin typeface="Comic Sans MS" panose="030F0702030302020204" pitchFamily="66" charset="0"/>
              </a:rPr>
              <a:t>You will learn about how unhealthy eating, smoking, drugs, lack of sleep and little exercise affects a person’s life</a:t>
            </a:r>
            <a:endParaRPr lang="en-GB" sz="23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hlinkClick r:id="rId4"/>
              </a:rPr>
              <a:t>What is it all about?</a:t>
            </a:r>
            <a:endParaRPr lang="en-GB" dirty="0"/>
          </a:p>
        </p:txBody>
      </p:sp>
      <p:pic>
        <p:nvPicPr>
          <p:cNvPr id="3" name="Healthy lifestyle campaig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5300" y="1401234"/>
            <a:ext cx="81915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1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>
          <a:xfrm flipV="1">
            <a:off x="4343400" y="6597650"/>
            <a:ext cx="1320800" cy="26035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9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900"/>
              <a:t>    </a:t>
            </a:r>
          </a:p>
        </p:txBody>
      </p:sp>
      <p:sp>
        <p:nvSpPr>
          <p:cNvPr id="16388" name="AutoShape 8"/>
          <p:cNvSpPr>
            <a:spLocks noChangeArrowheads="1"/>
          </p:cNvSpPr>
          <p:nvPr/>
        </p:nvSpPr>
        <p:spPr bwMode="auto">
          <a:xfrm>
            <a:off x="1240182" y="1441321"/>
            <a:ext cx="3298825" cy="2938462"/>
          </a:xfrm>
          <a:prstGeom prst="wedgeEllipseCallout">
            <a:avLst>
              <a:gd name="adj1" fmla="val 35046"/>
              <a:gd name="adj2" fmla="val 913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/>
              <a:t>A qualification in Health and Social Care gives you ….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5087939" y="101601"/>
            <a:ext cx="5400675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dirty="0">
                <a:latin typeface="+mn-lt"/>
              </a:rPr>
              <a:t>A starting point to a career in health  or social care such as a: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b="1" dirty="0">
                <a:latin typeface="+mn-lt"/>
              </a:rPr>
              <a:t>Or…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dirty="0">
                <a:latin typeface="+mn-lt"/>
              </a:rPr>
              <a:t>Carry on to a Level 3 Course in the 6</a:t>
            </a:r>
            <a:r>
              <a:rPr lang="en-GB" altLang="en-US" baseline="30000" dirty="0">
                <a:latin typeface="+mn-lt"/>
              </a:rPr>
              <a:t>th</a:t>
            </a:r>
            <a:r>
              <a:rPr lang="en-GB" altLang="en-US" dirty="0">
                <a:latin typeface="+mn-lt"/>
              </a:rPr>
              <a:t> form for a bigger career choice –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GB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build="p"/>
      <p:bldP spid="72713" grpId="0"/>
    </p:bld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B911DA2-637D-4DBC-A7C4-908CEE86E5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0</TotalTime>
  <Words>337</Words>
  <Application>Microsoft Office PowerPoint</Application>
  <PresentationFormat>Widescreen</PresentationFormat>
  <Paragraphs>63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Cambria</vt:lpstr>
      <vt:lpstr>Comic Sans MS</vt:lpstr>
      <vt:lpstr>Times New Roman</vt:lpstr>
      <vt:lpstr>Wingdings</vt:lpstr>
      <vt:lpstr>Back to School 16x9</vt:lpstr>
      <vt:lpstr>PowerPoint Presentation</vt:lpstr>
      <vt:lpstr>PowerPoint Presentation</vt:lpstr>
      <vt:lpstr>BTEC Health and Social Care</vt:lpstr>
      <vt:lpstr>PowerPoint Presentation</vt:lpstr>
      <vt:lpstr>What will you learn?</vt:lpstr>
      <vt:lpstr>What will you learn?</vt:lpstr>
      <vt:lpstr>What will you learn?</vt:lpstr>
      <vt:lpstr>What is it all about?</vt:lpstr>
      <vt:lpstr>PowerPoint Presentation</vt:lpstr>
      <vt:lpstr> </vt:lpstr>
      <vt:lpstr>Main points you need to 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2017-01-06T15:50:15Z</dcterms:created>
  <dcterms:modified xsi:type="dcterms:W3CDTF">2021-03-01T12:16:04Z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TC028952699991</vt:lpwstr>
  </property>
</Properties>
</file>