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E88D24-C520-45FB-B472-B01AFD70BACC}" v="1395" dt="2023-05-01T14:37:17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A Lewis" userId="S::an.lewis@hallgreen.bham.sch.uk::e6252816-88f9-4b7f-b709-b2b0ad69be7a" providerId="AD" clId="Web-{60E88D24-C520-45FB-B472-B01AFD70BACC}"/>
    <pc:docChg chg="addSld delSld modSld sldOrd addMainMaster delMainMaster">
      <pc:chgData name="Miss A Lewis" userId="S::an.lewis@hallgreen.bham.sch.uk::e6252816-88f9-4b7f-b709-b2b0ad69be7a" providerId="AD" clId="Web-{60E88D24-C520-45FB-B472-B01AFD70BACC}" dt="2023-05-01T14:37:17.202" v="1182" actId="20577"/>
      <pc:docMkLst>
        <pc:docMk/>
      </pc:docMkLst>
      <pc:sldChg chg="addSp delSp modSp mod setBg modClrScheme addAnim chgLayout">
        <pc:chgData name="Miss A Lewis" userId="S::an.lewis@hallgreen.bham.sch.uk::e6252816-88f9-4b7f-b709-b2b0ad69be7a" providerId="AD" clId="Web-{60E88D24-C520-45FB-B472-B01AFD70BACC}" dt="2023-05-01T13:03:23.237" v="46" actId="20577"/>
        <pc:sldMkLst>
          <pc:docMk/>
          <pc:sldMk cId="109857222" sldId="256"/>
        </pc:sldMkLst>
        <pc:spChg chg="mod">
          <ac:chgData name="Miss A Lewis" userId="S::an.lewis@hallgreen.bham.sch.uk::e6252816-88f9-4b7f-b709-b2b0ad69be7a" providerId="AD" clId="Web-{60E88D24-C520-45FB-B472-B01AFD70BACC}" dt="2023-05-01T13:03:05.455" v="4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iss A Lewis" userId="S::an.lewis@hallgreen.bham.sch.uk::e6252816-88f9-4b7f-b709-b2b0ad69be7a" providerId="AD" clId="Web-{60E88D24-C520-45FB-B472-B01AFD70BACC}" dt="2023-05-01T13:03:23.237" v="46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Miss A Lewis" userId="S::an.lewis@hallgreen.bham.sch.uk::e6252816-88f9-4b7f-b709-b2b0ad69be7a" providerId="AD" clId="Web-{60E88D24-C520-45FB-B472-B01AFD70BACC}" dt="2023-05-01T13:02:27.733" v="37"/>
          <ac:spMkLst>
            <pc:docMk/>
            <pc:sldMk cId="109857222" sldId="256"/>
            <ac:spMk id="9" creationId="{9B7AD9F6-8CE7-4299-8FC6-328F4DCD3FF9}"/>
          </ac:spMkLst>
        </pc:spChg>
        <pc:spChg chg="add">
          <ac:chgData name="Miss A Lewis" userId="S::an.lewis@hallgreen.bham.sch.uk::e6252816-88f9-4b7f-b709-b2b0ad69be7a" providerId="AD" clId="Web-{60E88D24-C520-45FB-B472-B01AFD70BACC}" dt="2023-05-01T13:02:27.733" v="37"/>
          <ac:spMkLst>
            <pc:docMk/>
            <pc:sldMk cId="109857222" sldId="256"/>
            <ac:spMk id="11" creationId="{F49775AF-8896-43EE-92C6-83497D6DC56F}"/>
          </ac:spMkLst>
        </pc:spChg>
        <pc:picChg chg="add del mod">
          <ac:chgData name="Miss A Lewis" userId="S::an.lewis@hallgreen.bham.sch.uk::e6252816-88f9-4b7f-b709-b2b0ad69be7a" providerId="AD" clId="Web-{60E88D24-C520-45FB-B472-B01AFD70BACC}" dt="2023-05-01T13:02:34.156" v="40"/>
          <ac:picMkLst>
            <pc:docMk/>
            <pc:sldMk cId="109857222" sldId="256"/>
            <ac:picMk id="4" creationId="{A8EB74C3-FAD6-7D30-BF3D-1D27DEFB5BA2}"/>
          </ac:picMkLst>
        </pc:picChg>
        <pc:picChg chg="add del mod">
          <ac:chgData name="Miss A Lewis" userId="S::an.lewis@hallgreen.bham.sch.uk::e6252816-88f9-4b7f-b709-b2b0ad69be7a" providerId="AD" clId="Web-{60E88D24-C520-45FB-B472-B01AFD70BACC}" dt="2023-05-01T13:02:05.403" v="28"/>
          <ac:picMkLst>
            <pc:docMk/>
            <pc:sldMk cId="109857222" sldId="256"/>
            <ac:picMk id="5" creationId="{1AC9F785-8BA2-A56C-1D31-890D2FFBABBC}"/>
          </ac:picMkLst>
        </pc:picChg>
        <pc:picChg chg="add del mod">
          <ac:chgData name="Miss A Lewis" userId="S::an.lewis@hallgreen.bham.sch.uk::e6252816-88f9-4b7f-b709-b2b0ad69be7a" providerId="AD" clId="Web-{60E88D24-C520-45FB-B472-B01AFD70BACC}" dt="2023-05-01T13:02:24.546" v="36"/>
          <ac:picMkLst>
            <pc:docMk/>
            <pc:sldMk cId="109857222" sldId="256"/>
            <ac:picMk id="6" creationId="{7EC9EC98-5488-623F-0B40-68841662A8CD}"/>
          </ac:picMkLst>
        </pc:picChg>
        <pc:picChg chg="add mod">
          <ac:chgData name="Miss A Lewis" userId="S::an.lewis@hallgreen.bham.sch.uk::e6252816-88f9-4b7f-b709-b2b0ad69be7a" providerId="AD" clId="Web-{60E88D24-C520-45FB-B472-B01AFD70BACC}" dt="2023-05-01T13:02:50.423" v="44" actId="1076"/>
          <ac:picMkLst>
            <pc:docMk/>
            <pc:sldMk cId="109857222" sldId="256"/>
            <ac:picMk id="7" creationId="{796F1EC7-2375-5DC1-4E8C-4596B95195CB}"/>
          </ac:picMkLst>
        </pc:picChg>
      </pc:sldChg>
      <pc:sldChg chg="modSp new">
        <pc:chgData name="Miss A Lewis" userId="S::an.lewis@hallgreen.bham.sch.uk::e6252816-88f9-4b7f-b709-b2b0ad69be7a" providerId="AD" clId="Web-{60E88D24-C520-45FB-B472-B01AFD70BACC}" dt="2023-05-01T14:35:47.398" v="1132" actId="20577"/>
        <pc:sldMkLst>
          <pc:docMk/>
          <pc:sldMk cId="901249945" sldId="257"/>
        </pc:sldMkLst>
        <pc:spChg chg="mod">
          <ac:chgData name="Miss A Lewis" userId="S::an.lewis@hallgreen.bham.sch.uk::e6252816-88f9-4b7f-b709-b2b0ad69be7a" providerId="AD" clId="Web-{60E88D24-C520-45FB-B472-B01AFD70BACC}" dt="2023-05-01T13:03:44.864" v="50" actId="20577"/>
          <ac:spMkLst>
            <pc:docMk/>
            <pc:sldMk cId="901249945" sldId="257"/>
            <ac:spMk id="2" creationId="{4CBD05EE-D7D1-9DFA-62F8-C4322F993846}"/>
          </ac:spMkLst>
        </pc:spChg>
        <pc:spChg chg="mod">
          <ac:chgData name="Miss A Lewis" userId="S::an.lewis@hallgreen.bham.sch.uk::e6252816-88f9-4b7f-b709-b2b0ad69be7a" providerId="AD" clId="Web-{60E88D24-C520-45FB-B472-B01AFD70BACC}" dt="2023-05-01T14:35:47.398" v="1132" actId="20577"/>
          <ac:spMkLst>
            <pc:docMk/>
            <pc:sldMk cId="901249945" sldId="257"/>
            <ac:spMk id="3" creationId="{5BF85674-0C03-003F-310C-A4B5562AD1CA}"/>
          </ac:spMkLst>
        </pc:spChg>
      </pc:sldChg>
      <pc:sldChg chg="addSp delSp modSp new">
        <pc:chgData name="Miss A Lewis" userId="S::an.lewis@hallgreen.bham.sch.uk::e6252816-88f9-4b7f-b709-b2b0ad69be7a" providerId="AD" clId="Web-{60E88D24-C520-45FB-B472-B01AFD70BACC}" dt="2023-05-01T13:21:17.304" v="443" actId="1076"/>
        <pc:sldMkLst>
          <pc:docMk/>
          <pc:sldMk cId="2312876509" sldId="258"/>
        </pc:sldMkLst>
        <pc:spChg chg="mod">
          <ac:chgData name="Miss A Lewis" userId="S::an.lewis@hallgreen.bham.sch.uk::e6252816-88f9-4b7f-b709-b2b0ad69be7a" providerId="AD" clId="Web-{60E88D24-C520-45FB-B472-B01AFD70BACC}" dt="2023-05-01T13:16:09.874" v="371" actId="1076"/>
          <ac:spMkLst>
            <pc:docMk/>
            <pc:sldMk cId="2312876509" sldId="258"/>
            <ac:spMk id="2" creationId="{51D280ED-C0C5-4080-8587-0BE601755D5E}"/>
          </ac:spMkLst>
        </pc:spChg>
        <pc:spChg chg="mod">
          <ac:chgData name="Miss A Lewis" userId="S::an.lewis@hallgreen.bham.sch.uk::e6252816-88f9-4b7f-b709-b2b0ad69be7a" providerId="AD" clId="Web-{60E88D24-C520-45FB-B472-B01AFD70BACC}" dt="2023-05-01T13:17:47.741" v="386" actId="14100"/>
          <ac:spMkLst>
            <pc:docMk/>
            <pc:sldMk cId="2312876509" sldId="258"/>
            <ac:spMk id="3" creationId="{1A606E68-7200-C090-D99A-BD87D4C3CE00}"/>
          </ac:spMkLst>
        </pc:spChg>
        <pc:spChg chg="add del mod">
          <ac:chgData name="Miss A Lewis" userId="S::an.lewis@hallgreen.bham.sch.uk::e6252816-88f9-4b7f-b709-b2b0ad69be7a" providerId="AD" clId="Web-{60E88D24-C520-45FB-B472-B01AFD70BACC}" dt="2023-05-01T13:17:42.413" v="384"/>
          <ac:spMkLst>
            <pc:docMk/>
            <pc:sldMk cId="2312876509" sldId="258"/>
            <ac:spMk id="6" creationId="{4AE02970-C44F-FC1A-1619-032BF8768A81}"/>
          </ac:spMkLst>
        </pc:spChg>
        <pc:spChg chg="add del mod">
          <ac:chgData name="Miss A Lewis" userId="S::an.lewis@hallgreen.bham.sch.uk::e6252816-88f9-4b7f-b709-b2b0ad69be7a" providerId="AD" clId="Web-{60E88D24-C520-45FB-B472-B01AFD70BACC}" dt="2023-05-01T13:17:40.319" v="383"/>
          <ac:spMkLst>
            <pc:docMk/>
            <pc:sldMk cId="2312876509" sldId="258"/>
            <ac:spMk id="7" creationId="{4090A94F-4C71-E3C9-7939-D90A27E6979F}"/>
          </ac:spMkLst>
        </pc:spChg>
        <pc:spChg chg="add del mod">
          <ac:chgData name="Miss A Lewis" userId="S::an.lewis@hallgreen.bham.sch.uk::e6252816-88f9-4b7f-b709-b2b0ad69be7a" providerId="AD" clId="Web-{60E88D24-C520-45FB-B472-B01AFD70BACC}" dt="2023-05-01T13:16:59.472" v="380"/>
          <ac:spMkLst>
            <pc:docMk/>
            <pc:sldMk cId="2312876509" sldId="258"/>
            <ac:spMk id="8" creationId="{BF88E623-8ED3-B3BA-CDA3-CD2B2FE30DCA}"/>
          </ac:spMkLst>
        </pc:spChg>
        <pc:picChg chg="add mod modCrop">
          <ac:chgData name="Miss A Lewis" userId="S::an.lewis@hallgreen.bham.sch.uk::e6252816-88f9-4b7f-b709-b2b0ad69be7a" providerId="AD" clId="Web-{60E88D24-C520-45FB-B472-B01AFD70BACC}" dt="2023-05-01T13:20:28.753" v="433" actId="1076"/>
          <ac:picMkLst>
            <pc:docMk/>
            <pc:sldMk cId="2312876509" sldId="258"/>
            <ac:picMk id="4" creationId="{014097EA-81F1-030F-8A8C-49A9C4DA426D}"/>
          </ac:picMkLst>
        </pc:picChg>
        <pc:picChg chg="add del mod">
          <ac:chgData name="Miss A Lewis" userId="S::an.lewis@hallgreen.bham.sch.uk::e6252816-88f9-4b7f-b709-b2b0ad69be7a" providerId="AD" clId="Web-{60E88D24-C520-45FB-B472-B01AFD70BACC}" dt="2023-05-01T13:14:45.243" v="338"/>
          <ac:picMkLst>
            <pc:docMk/>
            <pc:sldMk cId="2312876509" sldId="258"/>
            <ac:picMk id="5" creationId="{8FDDEFBB-195E-FA82-8F91-C7B7BBBCCE34}"/>
          </ac:picMkLst>
        </pc:picChg>
        <pc:picChg chg="add mod modCrop">
          <ac:chgData name="Miss A Lewis" userId="S::an.lewis@hallgreen.bham.sch.uk::e6252816-88f9-4b7f-b709-b2b0ad69be7a" providerId="AD" clId="Web-{60E88D24-C520-45FB-B472-B01AFD70BACC}" dt="2023-05-01T13:20:39.004" v="438" actId="1076"/>
          <ac:picMkLst>
            <pc:docMk/>
            <pc:sldMk cId="2312876509" sldId="258"/>
            <ac:picMk id="9" creationId="{0D2A310D-388A-DB67-F5BD-638C11997245}"/>
          </ac:picMkLst>
        </pc:picChg>
        <pc:picChg chg="add mod modCrop">
          <ac:chgData name="Miss A Lewis" userId="S::an.lewis@hallgreen.bham.sch.uk::e6252816-88f9-4b7f-b709-b2b0ad69be7a" providerId="AD" clId="Web-{60E88D24-C520-45FB-B472-B01AFD70BACC}" dt="2023-05-01T13:20:37.160" v="437" actId="1076"/>
          <ac:picMkLst>
            <pc:docMk/>
            <pc:sldMk cId="2312876509" sldId="258"/>
            <ac:picMk id="10" creationId="{F86930F3-BAA2-DCF4-9A8B-6529D73F3DC5}"/>
          </ac:picMkLst>
        </pc:picChg>
        <pc:picChg chg="add mod modCrop">
          <ac:chgData name="Miss A Lewis" userId="S::an.lewis@hallgreen.bham.sch.uk::e6252816-88f9-4b7f-b709-b2b0ad69be7a" providerId="AD" clId="Web-{60E88D24-C520-45FB-B472-B01AFD70BACC}" dt="2023-05-01T13:21:17.304" v="443" actId="1076"/>
          <ac:picMkLst>
            <pc:docMk/>
            <pc:sldMk cId="2312876509" sldId="258"/>
            <ac:picMk id="11" creationId="{164D6227-0AA1-997D-23FF-5D238A0828A2}"/>
          </ac:picMkLst>
        </pc:picChg>
      </pc:sldChg>
      <pc:sldChg chg="addSp delSp modSp add del replId">
        <pc:chgData name="Miss A Lewis" userId="S::an.lewis@hallgreen.bham.sch.uk::e6252816-88f9-4b7f-b709-b2b0ad69be7a" providerId="AD" clId="Web-{60E88D24-C520-45FB-B472-B01AFD70BACC}" dt="2023-05-01T13:19:26.264" v="422"/>
        <pc:sldMkLst>
          <pc:docMk/>
          <pc:sldMk cId="3788625697" sldId="259"/>
        </pc:sldMkLst>
        <pc:spChg chg="mod">
          <ac:chgData name="Miss A Lewis" userId="S::an.lewis@hallgreen.bham.sch.uk::e6252816-88f9-4b7f-b709-b2b0ad69be7a" providerId="AD" clId="Web-{60E88D24-C520-45FB-B472-B01AFD70BACC}" dt="2023-05-01T13:18:10.149" v="392" actId="20577"/>
          <ac:spMkLst>
            <pc:docMk/>
            <pc:sldMk cId="3788625697" sldId="259"/>
            <ac:spMk id="2" creationId="{51D280ED-C0C5-4080-8587-0BE601755D5E}"/>
          </ac:spMkLst>
        </pc:spChg>
        <pc:spChg chg="del">
          <ac:chgData name="Miss A Lewis" userId="S::an.lewis@hallgreen.bham.sch.uk::e6252816-88f9-4b7f-b709-b2b0ad69be7a" providerId="AD" clId="Web-{60E88D24-C520-45FB-B472-B01AFD70BACC}" dt="2023-05-01T13:17:58.351" v="390"/>
          <ac:spMkLst>
            <pc:docMk/>
            <pc:sldMk cId="3788625697" sldId="259"/>
            <ac:spMk id="3" creationId="{1A606E68-7200-C090-D99A-BD87D4C3CE00}"/>
          </ac:spMkLst>
        </pc:spChg>
        <pc:spChg chg="add del mod">
          <ac:chgData name="Miss A Lewis" userId="S::an.lewis@hallgreen.bham.sch.uk::e6252816-88f9-4b7f-b709-b2b0ad69be7a" providerId="AD" clId="Web-{60E88D24-C520-45FB-B472-B01AFD70BACC}" dt="2023-05-01T13:18:02.695" v="391"/>
          <ac:spMkLst>
            <pc:docMk/>
            <pc:sldMk cId="3788625697" sldId="259"/>
            <ac:spMk id="8" creationId="{E956E700-DAF1-90C3-25E7-91A83BB775AE}"/>
          </ac:spMkLst>
        </pc:spChg>
      </pc:sldChg>
      <pc:sldChg chg="addSp delSp modSp new">
        <pc:chgData name="Miss A Lewis" userId="S::an.lewis@hallgreen.bham.sch.uk::e6252816-88f9-4b7f-b709-b2b0ad69be7a" providerId="AD" clId="Web-{60E88D24-C520-45FB-B472-B01AFD70BACC}" dt="2023-05-01T13:29:59.265" v="651" actId="1076"/>
        <pc:sldMkLst>
          <pc:docMk/>
          <pc:sldMk cId="4060241475" sldId="260"/>
        </pc:sldMkLst>
        <pc:spChg chg="add mod">
          <ac:chgData name="Miss A Lewis" userId="S::an.lewis@hallgreen.bham.sch.uk::e6252816-88f9-4b7f-b709-b2b0ad69be7a" providerId="AD" clId="Web-{60E88D24-C520-45FB-B472-B01AFD70BACC}" dt="2023-05-01T13:27:52.693" v="586" actId="14100"/>
          <ac:spMkLst>
            <pc:docMk/>
            <pc:sldMk cId="4060241475" sldId="260"/>
            <ac:spMk id="5" creationId="{FFE3AABF-766D-30CE-C779-C86C130759F3}"/>
          </ac:spMkLst>
        </pc:spChg>
        <pc:spChg chg="add mod">
          <ac:chgData name="Miss A Lewis" userId="S::an.lewis@hallgreen.bham.sch.uk::e6252816-88f9-4b7f-b709-b2b0ad69be7a" providerId="AD" clId="Web-{60E88D24-C520-45FB-B472-B01AFD70BACC}" dt="2023-05-01T13:27:45.583" v="584" actId="14100"/>
          <ac:spMkLst>
            <pc:docMk/>
            <pc:sldMk cId="4060241475" sldId="260"/>
            <ac:spMk id="7" creationId="{CC39854A-583A-89C4-8FCB-868E1EEC4B1B}"/>
          </ac:spMkLst>
        </pc:spChg>
        <pc:spChg chg="add del mod">
          <ac:chgData name="Miss A Lewis" userId="S::an.lewis@hallgreen.bham.sch.uk::e6252816-88f9-4b7f-b709-b2b0ad69be7a" providerId="AD" clId="Web-{60E88D24-C520-45FB-B472-B01AFD70BACC}" dt="2023-05-01T13:26:35.093" v="565"/>
          <ac:spMkLst>
            <pc:docMk/>
            <pc:sldMk cId="4060241475" sldId="260"/>
            <ac:spMk id="8" creationId="{192BBF89-D536-19EC-4FB2-71BC50AAC263}"/>
          </ac:spMkLst>
        </pc:spChg>
        <pc:spChg chg="add del mod">
          <ac:chgData name="Miss A Lewis" userId="S::an.lewis@hallgreen.bham.sch.uk::e6252816-88f9-4b7f-b709-b2b0ad69be7a" providerId="AD" clId="Web-{60E88D24-C520-45FB-B472-B01AFD70BACC}" dt="2023-05-01T13:26:41.266" v="567"/>
          <ac:spMkLst>
            <pc:docMk/>
            <pc:sldMk cId="4060241475" sldId="260"/>
            <ac:spMk id="9" creationId="{BF7E19B6-50AE-B0BB-BD6B-382FB5823F03}"/>
          </ac:spMkLst>
        </pc:spChg>
        <pc:spChg chg="add del mod">
          <ac:chgData name="Miss A Lewis" userId="S::an.lewis@hallgreen.bham.sch.uk::e6252816-88f9-4b7f-b709-b2b0ad69be7a" providerId="AD" clId="Web-{60E88D24-C520-45FB-B472-B01AFD70BACC}" dt="2023-05-01T13:26:47.626" v="570"/>
          <ac:spMkLst>
            <pc:docMk/>
            <pc:sldMk cId="4060241475" sldId="260"/>
            <ac:spMk id="10" creationId="{CD1033FA-9BEC-1F55-A849-455131862DC9}"/>
          </ac:spMkLst>
        </pc:spChg>
        <pc:spChg chg="add del mod">
          <ac:chgData name="Miss A Lewis" userId="S::an.lewis@hallgreen.bham.sch.uk::e6252816-88f9-4b7f-b709-b2b0ad69be7a" providerId="AD" clId="Web-{60E88D24-C520-45FB-B472-B01AFD70BACC}" dt="2023-05-01T13:26:37.094" v="566"/>
          <ac:spMkLst>
            <pc:docMk/>
            <pc:sldMk cId="4060241475" sldId="260"/>
            <ac:spMk id="11" creationId="{B260A3E5-A128-1DE5-8B42-6B2DD9434638}"/>
          </ac:spMkLst>
        </pc:spChg>
        <pc:spChg chg="add mod">
          <ac:chgData name="Miss A Lewis" userId="S::an.lewis@hallgreen.bham.sch.uk::e6252816-88f9-4b7f-b709-b2b0ad69be7a" providerId="AD" clId="Web-{60E88D24-C520-45FB-B472-B01AFD70BACC}" dt="2023-05-01T13:28:36.478" v="602" actId="1076"/>
          <ac:spMkLst>
            <pc:docMk/>
            <pc:sldMk cId="4060241475" sldId="260"/>
            <ac:spMk id="12" creationId="{06BC2132-2004-2D38-110C-07CC816F29B1}"/>
          </ac:spMkLst>
        </pc:spChg>
        <pc:spChg chg="add mod">
          <ac:chgData name="Miss A Lewis" userId="S::an.lewis@hallgreen.bham.sch.uk::e6252816-88f9-4b7f-b709-b2b0ad69be7a" providerId="AD" clId="Web-{60E88D24-C520-45FB-B472-B01AFD70BACC}" dt="2023-05-01T13:28:13.413" v="591" actId="14100"/>
          <ac:spMkLst>
            <pc:docMk/>
            <pc:sldMk cId="4060241475" sldId="260"/>
            <ac:spMk id="13" creationId="{41DD32E4-A93E-42BE-C245-7183D1836959}"/>
          </ac:spMkLst>
        </pc:spChg>
        <pc:spChg chg="add mod">
          <ac:chgData name="Miss A Lewis" userId="S::an.lewis@hallgreen.bham.sch.uk::e6252816-88f9-4b7f-b709-b2b0ad69be7a" providerId="AD" clId="Web-{60E88D24-C520-45FB-B472-B01AFD70BACC}" dt="2023-05-01T13:29:28.122" v="636" actId="1076"/>
          <ac:spMkLst>
            <pc:docMk/>
            <pc:sldMk cId="4060241475" sldId="260"/>
            <ac:spMk id="14" creationId="{B33F1538-D556-42CB-5CAC-67823DD14C92}"/>
          </ac:spMkLst>
        </pc:spChg>
        <pc:spChg chg="add mod">
          <ac:chgData name="Miss A Lewis" userId="S::an.lewis@hallgreen.bham.sch.uk::e6252816-88f9-4b7f-b709-b2b0ad69be7a" providerId="AD" clId="Web-{60E88D24-C520-45FB-B472-B01AFD70BACC}" dt="2023-05-01T13:29:59.265" v="651" actId="1076"/>
          <ac:spMkLst>
            <pc:docMk/>
            <pc:sldMk cId="4060241475" sldId="260"/>
            <ac:spMk id="15" creationId="{2B9BBFA6-7D54-8CD2-556E-72B37F959B35}"/>
          </ac:spMkLst>
        </pc:spChg>
        <pc:picChg chg="add mod">
          <ac:chgData name="Miss A Lewis" userId="S::an.lewis@hallgreen.bham.sch.uk::e6252816-88f9-4b7f-b709-b2b0ad69be7a" providerId="AD" clId="Web-{60E88D24-C520-45FB-B472-B01AFD70BACC}" dt="2023-05-01T13:27:32.395" v="581" actId="14100"/>
          <ac:picMkLst>
            <pc:docMk/>
            <pc:sldMk cId="4060241475" sldId="260"/>
            <ac:picMk id="3" creationId="{3F41D2FE-164F-8EC4-9F98-345A8F1EAEF4}"/>
          </ac:picMkLst>
        </pc:picChg>
      </pc:sldChg>
      <pc:sldChg chg="delSp modSp add replId">
        <pc:chgData name="Miss A Lewis" userId="S::an.lewis@hallgreen.bham.sch.uk::e6252816-88f9-4b7f-b709-b2b0ad69be7a" providerId="AD" clId="Web-{60E88D24-C520-45FB-B472-B01AFD70BACC}" dt="2023-05-01T14:06:29.341" v="778" actId="20577"/>
        <pc:sldMkLst>
          <pc:docMk/>
          <pc:sldMk cId="3848704072" sldId="261"/>
        </pc:sldMkLst>
        <pc:spChg chg="mod">
          <ac:chgData name="Miss A Lewis" userId="S::an.lewis@hallgreen.bham.sch.uk::e6252816-88f9-4b7f-b709-b2b0ad69be7a" providerId="AD" clId="Web-{60E88D24-C520-45FB-B472-B01AFD70BACC}" dt="2023-05-01T13:36:51.593" v="658" actId="20577"/>
          <ac:spMkLst>
            <pc:docMk/>
            <pc:sldMk cId="3848704072" sldId="261"/>
            <ac:spMk id="2" creationId="{51D280ED-C0C5-4080-8587-0BE601755D5E}"/>
          </ac:spMkLst>
        </pc:spChg>
        <pc:spChg chg="mod">
          <ac:chgData name="Miss A Lewis" userId="S::an.lewis@hallgreen.bham.sch.uk::e6252816-88f9-4b7f-b709-b2b0ad69be7a" providerId="AD" clId="Web-{60E88D24-C520-45FB-B472-B01AFD70BACC}" dt="2023-05-01T14:06:29.341" v="778" actId="20577"/>
          <ac:spMkLst>
            <pc:docMk/>
            <pc:sldMk cId="3848704072" sldId="261"/>
            <ac:spMk id="3" creationId="{1A606E68-7200-C090-D99A-BD87D4C3CE00}"/>
          </ac:spMkLst>
        </pc:spChg>
        <pc:picChg chg="del">
          <ac:chgData name="Miss A Lewis" userId="S::an.lewis@hallgreen.bham.sch.uk::e6252816-88f9-4b7f-b709-b2b0ad69be7a" providerId="AD" clId="Web-{60E88D24-C520-45FB-B472-B01AFD70BACC}" dt="2023-05-01T13:36:56.109" v="662"/>
          <ac:picMkLst>
            <pc:docMk/>
            <pc:sldMk cId="3848704072" sldId="261"/>
            <ac:picMk id="4" creationId="{014097EA-81F1-030F-8A8C-49A9C4DA426D}"/>
          </ac:picMkLst>
        </pc:picChg>
        <pc:picChg chg="del">
          <ac:chgData name="Miss A Lewis" userId="S::an.lewis@hallgreen.bham.sch.uk::e6252816-88f9-4b7f-b709-b2b0ad69be7a" providerId="AD" clId="Web-{60E88D24-C520-45FB-B472-B01AFD70BACC}" dt="2023-05-01T13:36:56.109" v="661"/>
          <ac:picMkLst>
            <pc:docMk/>
            <pc:sldMk cId="3848704072" sldId="261"/>
            <ac:picMk id="9" creationId="{0D2A310D-388A-DB67-F5BD-638C11997245}"/>
          </ac:picMkLst>
        </pc:picChg>
        <pc:picChg chg="del">
          <ac:chgData name="Miss A Lewis" userId="S::an.lewis@hallgreen.bham.sch.uk::e6252816-88f9-4b7f-b709-b2b0ad69be7a" providerId="AD" clId="Web-{60E88D24-C520-45FB-B472-B01AFD70BACC}" dt="2023-05-01T13:36:56.109" v="660"/>
          <ac:picMkLst>
            <pc:docMk/>
            <pc:sldMk cId="3848704072" sldId="261"/>
            <ac:picMk id="10" creationId="{F86930F3-BAA2-DCF4-9A8B-6529D73F3DC5}"/>
          </ac:picMkLst>
        </pc:picChg>
        <pc:picChg chg="del">
          <ac:chgData name="Miss A Lewis" userId="S::an.lewis@hallgreen.bham.sch.uk::e6252816-88f9-4b7f-b709-b2b0ad69be7a" providerId="AD" clId="Web-{60E88D24-C520-45FB-B472-B01AFD70BACC}" dt="2023-05-01T13:36:56.109" v="659"/>
          <ac:picMkLst>
            <pc:docMk/>
            <pc:sldMk cId="3848704072" sldId="261"/>
            <ac:picMk id="11" creationId="{164D6227-0AA1-997D-23FF-5D238A0828A2}"/>
          </ac:picMkLst>
        </pc:picChg>
      </pc:sldChg>
      <pc:sldChg chg="addSp delSp modSp add ord replId">
        <pc:chgData name="Miss A Lewis" userId="S::an.lewis@hallgreen.bham.sch.uk::e6252816-88f9-4b7f-b709-b2b0ad69be7a" providerId="AD" clId="Web-{60E88D24-C520-45FB-B472-B01AFD70BACC}" dt="2023-05-01T14:27:59.941" v="1017"/>
        <pc:sldMkLst>
          <pc:docMk/>
          <pc:sldMk cId="94957793" sldId="262"/>
        </pc:sldMkLst>
        <pc:spChg chg="mod">
          <ac:chgData name="Miss A Lewis" userId="S::an.lewis@hallgreen.bham.sch.uk::e6252816-88f9-4b7f-b709-b2b0ad69be7a" providerId="AD" clId="Web-{60E88D24-C520-45FB-B472-B01AFD70BACC}" dt="2023-05-01T14:05:55.526" v="754" actId="20577"/>
          <ac:spMkLst>
            <pc:docMk/>
            <pc:sldMk cId="94957793" sldId="262"/>
            <ac:spMk id="2" creationId="{51D280ED-C0C5-4080-8587-0BE601755D5E}"/>
          </ac:spMkLst>
        </pc:spChg>
        <pc:spChg chg="mod">
          <ac:chgData name="Miss A Lewis" userId="S::an.lewis@hallgreen.bham.sch.uk::e6252816-88f9-4b7f-b709-b2b0ad69be7a" providerId="AD" clId="Web-{60E88D24-C520-45FB-B472-B01AFD70BACC}" dt="2023-05-01T14:14:04.112" v="998" actId="1076"/>
          <ac:spMkLst>
            <pc:docMk/>
            <pc:sldMk cId="94957793" sldId="262"/>
            <ac:spMk id="3" creationId="{1A606E68-7200-C090-D99A-BD87D4C3CE00}"/>
          </ac:spMkLst>
        </pc:spChg>
        <pc:spChg chg="add del mod">
          <ac:chgData name="Miss A Lewis" userId="S::an.lewis@hallgreen.bham.sch.uk::e6252816-88f9-4b7f-b709-b2b0ad69be7a" providerId="AD" clId="Web-{60E88D24-C520-45FB-B472-B01AFD70BACC}" dt="2023-05-01T14:09:44.778" v="872"/>
          <ac:spMkLst>
            <pc:docMk/>
            <pc:sldMk cId="94957793" sldId="262"/>
            <ac:spMk id="4" creationId="{5F47DFA0-4835-BEB4-857A-4E784CBC76C8}"/>
          </ac:spMkLst>
        </pc:spChg>
        <pc:spChg chg="add del mod">
          <ac:chgData name="Miss A Lewis" userId="S::an.lewis@hallgreen.bham.sch.uk::e6252816-88f9-4b7f-b709-b2b0ad69be7a" providerId="AD" clId="Web-{60E88D24-C520-45FB-B472-B01AFD70BACC}" dt="2023-05-01T14:09:51.247" v="875"/>
          <ac:spMkLst>
            <pc:docMk/>
            <pc:sldMk cId="94957793" sldId="262"/>
            <ac:spMk id="5" creationId="{1693218F-0398-509E-B0E9-D8F2A511895C}"/>
          </ac:spMkLst>
        </pc:spChg>
        <pc:picChg chg="add mod">
          <ac:chgData name="Miss A Lewis" userId="S::an.lewis@hallgreen.bham.sch.uk::e6252816-88f9-4b7f-b709-b2b0ad69be7a" providerId="AD" clId="Web-{60E88D24-C520-45FB-B472-B01AFD70BACC}" dt="2023-05-01T14:15:47.229" v="1016" actId="1076"/>
          <ac:picMkLst>
            <pc:docMk/>
            <pc:sldMk cId="94957793" sldId="262"/>
            <ac:picMk id="6" creationId="{F077E1E4-581C-8185-C844-CCCB58186473}"/>
          </ac:picMkLst>
        </pc:picChg>
        <pc:picChg chg="add mod">
          <ac:chgData name="Miss A Lewis" userId="S::an.lewis@hallgreen.bham.sch.uk::e6252816-88f9-4b7f-b709-b2b0ad69be7a" providerId="AD" clId="Web-{60E88D24-C520-45FB-B472-B01AFD70BACC}" dt="2023-05-01T14:15:41.495" v="1013" actId="1076"/>
          <ac:picMkLst>
            <pc:docMk/>
            <pc:sldMk cId="94957793" sldId="262"/>
            <ac:picMk id="7" creationId="{EF46DD14-2960-5996-CA81-2286DE7120DB}"/>
          </ac:picMkLst>
        </pc:picChg>
        <pc:picChg chg="add mod modCrop">
          <ac:chgData name="Miss A Lewis" userId="S::an.lewis@hallgreen.bham.sch.uk::e6252816-88f9-4b7f-b709-b2b0ad69be7a" providerId="AD" clId="Web-{60E88D24-C520-45FB-B472-B01AFD70BACC}" dt="2023-05-01T14:15:45.729" v="1015" actId="1076"/>
          <ac:picMkLst>
            <pc:docMk/>
            <pc:sldMk cId="94957793" sldId="262"/>
            <ac:picMk id="8" creationId="{441E571E-827A-3923-E6F4-6CAE973C55EB}"/>
          </ac:picMkLst>
        </pc:picChg>
      </pc:sldChg>
      <pc:sldChg chg="add del replId">
        <pc:chgData name="Miss A Lewis" userId="S::an.lewis@hallgreen.bham.sch.uk::e6252816-88f9-4b7f-b709-b2b0ad69be7a" providerId="AD" clId="Web-{60E88D24-C520-45FB-B472-B01AFD70BACC}" dt="2023-05-01T13:27:57.631" v="588"/>
        <pc:sldMkLst>
          <pc:docMk/>
          <pc:sldMk cId="2747576642" sldId="262"/>
        </pc:sldMkLst>
      </pc:sldChg>
      <pc:sldChg chg="addSp modSp add ord replId">
        <pc:chgData name="Miss A Lewis" userId="S::an.lewis@hallgreen.bham.sch.uk::e6252816-88f9-4b7f-b709-b2b0ad69be7a" providerId="AD" clId="Web-{60E88D24-C520-45FB-B472-B01AFD70BACC}" dt="2023-05-01T14:34:40.362" v="1116" actId="14100"/>
        <pc:sldMkLst>
          <pc:docMk/>
          <pc:sldMk cId="3574066124" sldId="263"/>
        </pc:sldMkLst>
        <pc:spChg chg="mod">
          <ac:chgData name="Miss A Lewis" userId="S::an.lewis@hallgreen.bham.sch.uk::e6252816-88f9-4b7f-b709-b2b0ad69be7a" providerId="AD" clId="Web-{60E88D24-C520-45FB-B472-B01AFD70BACC}" dt="2023-05-01T13:37:19.548" v="672" actId="20577"/>
          <ac:spMkLst>
            <pc:docMk/>
            <pc:sldMk cId="3574066124" sldId="263"/>
            <ac:spMk id="2" creationId="{51D280ED-C0C5-4080-8587-0BE601755D5E}"/>
          </ac:spMkLst>
        </pc:spChg>
        <pc:spChg chg="add mod">
          <ac:chgData name="Miss A Lewis" userId="S::an.lewis@hallgreen.bham.sch.uk::e6252816-88f9-4b7f-b709-b2b0ad69be7a" providerId="AD" clId="Web-{60E88D24-C520-45FB-B472-B01AFD70BACC}" dt="2023-05-01T14:34:40.362" v="1116" actId="14100"/>
          <ac:spMkLst>
            <pc:docMk/>
            <pc:sldMk cId="3574066124" sldId="263"/>
            <ac:spMk id="6" creationId="{5ABAE41D-C7F6-5718-3F29-93870D712264}"/>
          </ac:spMkLst>
        </pc:spChg>
        <pc:spChg chg="add mod">
          <ac:chgData name="Miss A Lewis" userId="S::an.lewis@hallgreen.bham.sch.uk::e6252816-88f9-4b7f-b709-b2b0ad69be7a" providerId="AD" clId="Web-{60E88D24-C520-45FB-B472-B01AFD70BACC}" dt="2023-05-01T14:34:31.455" v="1113" actId="1076"/>
          <ac:spMkLst>
            <pc:docMk/>
            <pc:sldMk cId="3574066124" sldId="263"/>
            <ac:spMk id="7" creationId="{8A98E231-1BCC-71E4-7A1F-C0525E01097F}"/>
          </ac:spMkLst>
        </pc:spChg>
        <pc:picChg chg="add mod modCrop">
          <ac:chgData name="Miss A Lewis" userId="S::an.lewis@hallgreen.bham.sch.uk::e6252816-88f9-4b7f-b709-b2b0ad69be7a" providerId="AD" clId="Web-{60E88D24-C520-45FB-B472-B01AFD70BACC}" dt="2023-05-01T14:33:33.419" v="1088" actId="14100"/>
          <ac:picMkLst>
            <pc:docMk/>
            <pc:sldMk cId="3574066124" sldId="263"/>
            <ac:picMk id="4" creationId="{00A11DC6-A750-DCDF-DEDC-1EC292F19F0C}"/>
          </ac:picMkLst>
        </pc:picChg>
        <pc:picChg chg="add mod modCrop">
          <ac:chgData name="Miss A Lewis" userId="S::an.lewis@hallgreen.bham.sch.uk::e6252816-88f9-4b7f-b709-b2b0ad69be7a" providerId="AD" clId="Web-{60E88D24-C520-45FB-B472-B01AFD70BACC}" dt="2023-05-01T14:33:36.576" v="1089" actId="14100"/>
          <ac:picMkLst>
            <pc:docMk/>
            <pc:sldMk cId="3574066124" sldId="263"/>
            <ac:picMk id="5" creationId="{CCB11592-8D62-E76F-1EFB-BF742021FB51}"/>
          </ac:picMkLst>
        </pc:picChg>
      </pc:sldChg>
      <pc:sldChg chg="addSp modSp add replId">
        <pc:chgData name="Miss A Lewis" userId="S::an.lewis@hallgreen.bham.sch.uk::e6252816-88f9-4b7f-b709-b2b0ad69be7a" providerId="AD" clId="Web-{60E88D24-C520-45FB-B472-B01AFD70BACC}" dt="2023-05-01T14:32:45.900" v="1077" actId="1076"/>
        <pc:sldMkLst>
          <pc:docMk/>
          <pc:sldMk cId="2404884349" sldId="264"/>
        </pc:sldMkLst>
        <pc:spChg chg="mod">
          <ac:chgData name="Miss A Lewis" userId="S::an.lewis@hallgreen.bham.sch.uk::e6252816-88f9-4b7f-b709-b2b0ad69be7a" providerId="AD" clId="Web-{60E88D24-C520-45FB-B472-B01AFD70BACC}" dt="2023-05-01T14:11:32.663" v="890" actId="20577"/>
          <ac:spMkLst>
            <pc:docMk/>
            <pc:sldMk cId="2404884349" sldId="264"/>
            <ac:spMk id="2" creationId="{51D280ED-C0C5-4080-8587-0BE601755D5E}"/>
          </ac:spMkLst>
        </pc:spChg>
        <pc:picChg chg="add mod modCrop">
          <ac:chgData name="Miss A Lewis" userId="S::an.lewis@hallgreen.bham.sch.uk::e6252816-88f9-4b7f-b709-b2b0ad69be7a" providerId="AD" clId="Web-{60E88D24-C520-45FB-B472-B01AFD70BACC}" dt="2023-05-01T14:32:43.431" v="1076"/>
          <ac:picMkLst>
            <pc:docMk/>
            <pc:sldMk cId="2404884349" sldId="264"/>
            <ac:picMk id="4" creationId="{89E48F08-985C-4DCA-7823-7E34576AB900}"/>
          </ac:picMkLst>
        </pc:picChg>
        <pc:picChg chg="add mod modCrop">
          <ac:chgData name="Miss A Lewis" userId="S::an.lewis@hallgreen.bham.sch.uk::e6252816-88f9-4b7f-b709-b2b0ad69be7a" providerId="AD" clId="Web-{60E88D24-C520-45FB-B472-B01AFD70BACC}" dt="2023-05-01T14:32:45.900" v="1077" actId="1076"/>
          <ac:picMkLst>
            <pc:docMk/>
            <pc:sldMk cId="2404884349" sldId="264"/>
            <ac:picMk id="5" creationId="{993AA417-097A-60A9-766A-BE22E8E86F14}"/>
          </ac:picMkLst>
        </pc:picChg>
      </pc:sldChg>
      <pc:sldChg chg="addSp modSp add replId">
        <pc:chgData name="Miss A Lewis" userId="S::an.lewis@hallgreen.bham.sch.uk::e6252816-88f9-4b7f-b709-b2b0ad69be7a" providerId="AD" clId="Web-{60E88D24-C520-45FB-B472-B01AFD70BACC}" dt="2023-05-01T14:31:31.848" v="1064" actId="20577"/>
        <pc:sldMkLst>
          <pc:docMk/>
          <pc:sldMk cId="2533330719" sldId="265"/>
        </pc:sldMkLst>
        <pc:spChg chg="mod">
          <ac:chgData name="Miss A Lewis" userId="S::an.lewis@hallgreen.bham.sch.uk::e6252816-88f9-4b7f-b709-b2b0ad69be7a" providerId="AD" clId="Web-{60E88D24-C520-45FB-B472-B01AFD70BACC}" dt="2023-05-01T14:06:59.312" v="783" actId="20577"/>
          <ac:spMkLst>
            <pc:docMk/>
            <pc:sldMk cId="2533330719" sldId="265"/>
            <ac:spMk id="2" creationId="{51D280ED-C0C5-4080-8587-0BE601755D5E}"/>
          </ac:spMkLst>
        </pc:spChg>
        <pc:spChg chg="add mod">
          <ac:chgData name="Miss A Lewis" userId="S::an.lewis@hallgreen.bham.sch.uk::e6252816-88f9-4b7f-b709-b2b0ad69be7a" providerId="AD" clId="Web-{60E88D24-C520-45FB-B472-B01AFD70BACC}" dt="2023-05-01T14:31:31.848" v="1064" actId="20577"/>
          <ac:spMkLst>
            <pc:docMk/>
            <pc:sldMk cId="2533330719" sldId="265"/>
            <ac:spMk id="4" creationId="{31C7B3BD-8C6D-5C62-22DE-9C7FD39EA952}"/>
          </ac:spMkLst>
        </pc:spChg>
        <pc:spChg chg="add mod">
          <ac:chgData name="Miss A Lewis" userId="S::an.lewis@hallgreen.bham.sch.uk::e6252816-88f9-4b7f-b709-b2b0ad69be7a" providerId="AD" clId="Web-{60E88D24-C520-45FB-B472-B01AFD70BACC}" dt="2023-05-01T14:31:26.285" v="1063" actId="1076"/>
          <ac:spMkLst>
            <pc:docMk/>
            <pc:sldMk cId="2533330719" sldId="265"/>
            <ac:spMk id="6" creationId="{36B7C8C1-7A38-61B9-14DC-69E493F59959}"/>
          </ac:spMkLst>
        </pc:spChg>
        <pc:picChg chg="add mod modCrop">
          <ac:chgData name="Miss A Lewis" userId="S::an.lewis@hallgreen.bham.sch.uk::e6252816-88f9-4b7f-b709-b2b0ad69be7a" providerId="AD" clId="Web-{60E88D24-C520-45FB-B472-B01AFD70BACC}" dt="2023-05-01T14:31:18.784" v="1061" actId="1076"/>
          <ac:picMkLst>
            <pc:docMk/>
            <pc:sldMk cId="2533330719" sldId="265"/>
            <ac:picMk id="5" creationId="{58526B46-B1F2-A5DF-F5EA-30D15B3ED0D4}"/>
          </ac:picMkLst>
        </pc:picChg>
      </pc:sldChg>
      <pc:sldChg chg="modSp new">
        <pc:chgData name="Miss A Lewis" userId="S::an.lewis@hallgreen.bham.sch.uk::e6252816-88f9-4b7f-b709-b2b0ad69be7a" providerId="AD" clId="Web-{60E88D24-C520-45FB-B472-B01AFD70BACC}" dt="2023-05-01T14:37:17.202" v="1182" actId="20577"/>
        <pc:sldMkLst>
          <pc:docMk/>
          <pc:sldMk cId="2543390830" sldId="266"/>
        </pc:sldMkLst>
        <pc:spChg chg="mod">
          <ac:chgData name="Miss A Lewis" userId="S::an.lewis@hallgreen.bham.sch.uk::e6252816-88f9-4b7f-b709-b2b0ad69be7a" providerId="AD" clId="Web-{60E88D24-C520-45FB-B472-B01AFD70BACC}" dt="2023-05-01T14:36:59.857" v="1180" actId="20577"/>
          <ac:spMkLst>
            <pc:docMk/>
            <pc:sldMk cId="2543390830" sldId="266"/>
            <ac:spMk id="2" creationId="{E634E145-B31C-DBA3-F960-09615A030B20}"/>
          </ac:spMkLst>
        </pc:spChg>
        <pc:spChg chg="mod">
          <ac:chgData name="Miss A Lewis" userId="S::an.lewis@hallgreen.bham.sch.uk::e6252816-88f9-4b7f-b709-b2b0ad69be7a" providerId="AD" clId="Web-{60E88D24-C520-45FB-B472-B01AFD70BACC}" dt="2023-05-01T14:37:17.202" v="1182" actId="20577"/>
          <ac:spMkLst>
            <pc:docMk/>
            <pc:sldMk cId="2543390830" sldId="266"/>
            <ac:spMk id="3" creationId="{C84DEA71-D571-2079-1489-B3EC43A46227}"/>
          </ac:spMkLst>
        </pc:spChg>
      </pc:sldChg>
      <pc:sldMasterChg chg="del delSldLayout">
        <pc:chgData name="Miss A Lewis" userId="S::an.lewis@hallgreen.bham.sch.uk::e6252816-88f9-4b7f-b709-b2b0ad69be7a" providerId="AD" clId="Web-{60E88D24-C520-45FB-B472-B01AFD70BACC}" dt="2023-05-01T13:02:27.733" v="37"/>
        <pc:sldMasterMkLst>
          <pc:docMk/>
          <pc:sldMasterMk cId="2460954070" sldId="2147483660"/>
        </pc:sldMasterMkLst>
        <pc:sldLayoutChg chg="del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Miss A Lewis" userId="S::an.lewis@hallgreen.bham.sch.uk::e6252816-88f9-4b7f-b709-b2b0ad69be7a" providerId="AD" clId="Web-{60E88D24-C520-45FB-B472-B01AFD70BACC}" dt="2023-05-01T13:02:27.733" v="37"/>
        <pc:sldMasterMkLst>
          <pc:docMk/>
          <pc:sldMasterMk cId="3674605637" sldId="2147483672"/>
        </pc:sldMasterMkLst>
        <pc:sldLayoutChg chg="add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3674605637" sldId="2147483672"/>
            <pc:sldLayoutMk cId="2988795003" sldId="2147483673"/>
          </pc:sldLayoutMkLst>
        </pc:sldLayoutChg>
        <pc:sldLayoutChg chg="add replId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3674605637" sldId="2147483672"/>
            <pc:sldLayoutMk cId="3336711775" sldId="2147483674"/>
          </pc:sldLayoutMkLst>
        </pc:sldLayoutChg>
        <pc:sldLayoutChg chg="add replId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3674605637" sldId="2147483672"/>
            <pc:sldLayoutMk cId="102590247" sldId="2147483675"/>
          </pc:sldLayoutMkLst>
        </pc:sldLayoutChg>
        <pc:sldLayoutChg chg="add replId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3674605637" sldId="2147483672"/>
            <pc:sldLayoutMk cId="2788066219" sldId="2147483676"/>
          </pc:sldLayoutMkLst>
        </pc:sldLayoutChg>
        <pc:sldLayoutChg chg="add replId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3674605637" sldId="2147483672"/>
            <pc:sldLayoutMk cId="2102166244" sldId="2147483677"/>
          </pc:sldLayoutMkLst>
        </pc:sldLayoutChg>
        <pc:sldLayoutChg chg="add replId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3674605637" sldId="2147483672"/>
            <pc:sldLayoutMk cId="2027471885" sldId="2147483678"/>
          </pc:sldLayoutMkLst>
        </pc:sldLayoutChg>
        <pc:sldLayoutChg chg="add replId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3674605637" sldId="2147483672"/>
            <pc:sldLayoutMk cId="613800456" sldId="2147483679"/>
          </pc:sldLayoutMkLst>
        </pc:sldLayoutChg>
        <pc:sldLayoutChg chg="add replId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3674605637" sldId="2147483672"/>
            <pc:sldLayoutMk cId="1258784940" sldId="2147483680"/>
          </pc:sldLayoutMkLst>
        </pc:sldLayoutChg>
        <pc:sldLayoutChg chg="add replId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3674605637" sldId="2147483672"/>
            <pc:sldLayoutMk cId="2624269506" sldId="2147483681"/>
          </pc:sldLayoutMkLst>
        </pc:sldLayoutChg>
        <pc:sldLayoutChg chg="add replId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3674605637" sldId="2147483672"/>
            <pc:sldLayoutMk cId="1758523462" sldId="2147483682"/>
          </pc:sldLayoutMkLst>
        </pc:sldLayoutChg>
        <pc:sldLayoutChg chg="add replId">
          <pc:chgData name="Miss A Lewis" userId="S::an.lewis@hallgreen.bham.sch.uk::e6252816-88f9-4b7f-b709-b2b0ad69be7a" providerId="AD" clId="Web-{60E88D24-C520-45FB-B472-B01AFD70BACC}" dt="2023-05-01T13:02:27.733" v="37"/>
          <pc:sldLayoutMkLst>
            <pc:docMk/>
            <pc:sldMasterMk cId="3674605637" sldId="2147483672"/>
            <pc:sldLayoutMk cId="1951054975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5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1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2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6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8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0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7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6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0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qa.org.uk/subjects/history/gcse/history-8145/specification-at-a-gla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enecalearning.com/courses?Price=Free&amp;Exam+Board=AQA&amp;Subject=History" TargetMode="External"/><Relationship Id="rId2" Type="http://schemas.openxmlformats.org/officeDocument/2006/relationships/hyperlink" Target="https://www.bbc.co.uk/bitesize/examspecs/zxjk4j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en-gb/content/gcse-history" TargetMode="External"/><Relationship Id="rId4" Type="http://schemas.openxmlformats.org/officeDocument/2006/relationships/hyperlink" Target="https://continuityoak.org.uk/less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qa.org.uk/subjects/history/gcse/history-8145/assessment-resources" TargetMode="External"/><Relationship Id="rId2" Type="http://schemas.openxmlformats.org/officeDocument/2006/relationships/hyperlink" Target="https://www.fastpastpapers.com/GCSE_AQA_History_exam_paper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5532" y="640080"/>
            <a:ext cx="4196932" cy="356616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200" b="1" dirty="0">
                <a:latin typeface="Arial Rounded MT Bold"/>
                <a:cs typeface="Calibri Light"/>
              </a:rPr>
              <a:t>How to revise for GCSE History</a:t>
            </a:r>
            <a:endParaRPr lang="en-US" sz="6200" b="1" dirty="0">
              <a:latin typeface="Arial Rounded MT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831" y="4636008"/>
            <a:ext cx="4198634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dirty="0">
                <a:latin typeface="Arial Rounded MT Bold"/>
                <a:cs typeface="Calibri"/>
              </a:rPr>
              <a:t>Miss Lewis</a:t>
            </a:r>
            <a:endParaRPr lang="en-US"/>
          </a:p>
          <a:p>
            <a:pPr algn="ctr"/>
            <a:r>
              <a:rPr lang="en-US" b="1" dirty="0">
                <a:latin typeface="Arial Rounded MT Bold"/>
                <a:cs typeface="Calibri"/>
              </a:rPr>
              <a:t>Head of History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4326382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C339A"/>
          </a:solidFill>
          <a:ln w="38100" cap="rnd">
            <a:solidFill>
              <a:srgbClr val="6C339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6F1EC7-2375-5DC1-4E8C-4596B9519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88" y="1837606"/>
            <a:ext cx="4794849" cy="35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E145-B31C-DBA3-F960-09615A03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latin typeface="Arial Rounded MT Bold"/>
              </a:rPr>
              <a:t>Good Luck!!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DEA71-D571-2079-1489-B3EC43A46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Arial Rounded MT Bold"/>
              </a:rPr>
              <a:t>From </a:t>
            </a:r>
            <a:endParaRPr lang="en-US">
              <a:latin typeface="The Hand Bold"/>
            </a:endParaRPr>
          </a:p>
          <a:p>
            <a:pPr marL="0" indent="0" algn="ctr">
              <a:buNone/>
            </a:pPr>
            <a:r>
              <a:rPr lang="en-US" sz="4800" b="1" dirty="0" err="1">
                <a:latin typeface="Arial Rounded MT Bold"/>
              </a:rPr>
              <a:t>Ms</a:t>
            </a:r>
            <a:r>
              <a:rPr lang="en-US" sz="4800" b="1" dirty="0">
                <a:latin typeface="Arial Rounded MT Bold"/>
              </a:rPr>
              <a:t> Lewis, Miss Forster, </a:t>
            </a:r>
            <a:r>
              <a:rPr lang="en-US" sz="4800" b="1" dirty="0" err="1">
                <a:latin typeface="Arial Rounded MT Bold"/>
              </a:rPr>
              <a:t>Mr</a:t>
            </a:r>
            <a:r>
              <a:rPr lang="en-US" sz="4800" b="1" dirty="0">
                <a:latin typeface="Arial Rounded MT Bold"/>
              </a:rPr>
              <a:t> Biling, and </a:t>
            </a:r>
            <a:r>
              <a:rPr lang="en-US" sz="4800" b="1" dirty="0" err="1">
                <a:latin typeface="Arial Rounded MT Bold"/>
              </a:rPr>
              <a:t>Mr</a:t>
            </a:r>
            <a:r>
              <a:rPr lang="en-US" sz="4800" b="1" dirty="0">
                <a:latin typeface="Arial Rounded MT Bold"/>
              </a:rPr>
              <a:t> </a:t>
            </a:r>
            <a:r>
              <a:rPr lang="en-US" sz="4800" b="1" dirty="0" err="1">
                <a:latin typeface="Arial Rounded MT Bold"/>
              </a:rPr>
              <a:t>Sutheran</a:t>
            </a:r>
            <a:r>
              <a:rPr lang="en-US" sz="4800" b="1" dirty="0">
                <a:latin typeface="Arial Rounded MT Bold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9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05EE-D7D1-9DFA-62F8-C4322F993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Rounded MT Bold"/>
              </a:rPr>
              <a:t>Course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85674-0C03-003F-310C-A4B5562AD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 Rounded MT Bold"/>
                <a:cs typeface="Calibri Light"/>
              </a:rPr>
              <a:t>x2 two-hour exams in total.</a:t>
            </a:r>
            <a:endParaRPr lang="en-US" dirty="0"/>
          </a:p>
          <a:p>
            <a:pPr marL="0" indent="0">
              <a:buNone/>
            </a:pPr>
            <a:r>
              <a:rPr lang="en-US" b="1">
                <a:latin typeface="Arial Rounded MT Bold"/>
                <a:cs typeface="Calibri Light"/>
              </a:rPr>
              <a:t>Thursday 18th May (AM)</a:t>
            </a:r>
          </a:p>
          <a:p>
            <a:pPr marL="0" indent="0">
              <a:buNone/>
            </a:pPr>
            <a:r>
              <a:rPr lang="en-US" b="1" dirty="0">
                <a:latin typeface="Arial Rounded MT Bold"/>
                <a:cs typeface="Calibri Light"/>
              </a:rPr>
              <a:t>Wednesday 7th June (PM)</a:t>
            </a:r>
          </a:p>
          <a:p>
            <a:pPr marL="457200" indent="-457200"/>
            <a:endParaRPr lang="en-US" b="1" dirty="0">
              <a:latin typeface="Arial Rounded MT Bold"/>
              <a:cs typeface="Calibri Light"/>
            </a:endParaRPr>
          </a:p>
          <a:p>
            <a:pPr marL="0" indent="0">
              <a:buNone/>
            </a:pPr>
            <a:r>
              <a:rPr lang="en-US" b="1" u="sng" dirty="0">
                <a:latin typeface="Arial Rounded MT Bold"/>
                <a:cs typeface="Calibri Light"/>
              </a:rPr>
              <a:t>Paper 1 – Understanding the modern world (50% of final grade)</a:t>
            </a:r>
          </a:p>
          <a:p>
            <a:pPr marL="0" indent="0">
              <a:buNone/>
            </a:pPr>
            <a:r>
              <a:rPr lang="en-US" b="1" dirty="0">
                <a:latin typeface="Arial Rounded MT Bold"/>
                <a:cs typeface="Calibri Light"/>
              </a:rPr>
              <a:t>Section A – Germany, 1890-1945</a:t>
            </a:r>
          </a:p>
          <a:p>
            <a:pPr marL="0" indent="0">
              <a:buNone/>
            </a:pPr>
            <a:r>
              <a:rPr lang="en-US" b="1" dirty="0">
                <a:latin typeface="Arial Rounded MT Bold"/>
                <a:cs typeface="Calibri Light"/>
              </a:rPr>
              <a:t>Section B – Conflict and tension in Asia, 1950-1975.</a:t>
            </a:r>
          </a:p>
          <a:p>
            <a:pPr marL="0" indent="0">
              <a:buNone/>
            </a:pPr>
            <a:r>
              <a:rPr lang="en-US" b="1" u="sng" dirty="0">
                <a:latin typeface="Arial Rounded MT Bold"/>
                <a:cs typeface="Calibri Light"/>
              </a:rPr>
              <a:t>Paper 2 – Shaping the Nation (50% of final grade)</a:t>
            </a:r>
          </a:p>
          <a:p>
            <a:pPr marL="0" indent="0">
              <a:buNone/>
            </a:pPr>
            <a:r>
              <a:rPr lang="en-US" b="1" dirty="0">
                <a:latin typeface="Arial Rounded MT Bold"/>
                <a:cs typeface="Calibri Light"/>
              </a:rPr>
              <a:t>Health and the people, c1000-present day</a:t>
            </a:r>
          </a:p>
          <a:p>
            <a:pPr marL="0" indent="0">
              <a:buNone/>
            </a:pPr>
            <a:r>
              <a:rPr lang="en-US" b="1" dirty="0">
                <a:latin typeface="Arial Rounded MT Bold"/>
                <a:cs typeface="Calibri Light"/>
              </a:rPr>
              <a:t>Elizabethan England, 1568-1603</a:t>
            </a:r>
          </a:p>
        </p:txBody>
      </p:sp>
    </p:spTree>
    <p:extLst>
      <p:ext uri="{BB962C8B-B14F-4D97-AF65-F5344CB8AC3E}">
        <p14:creationId xmlns:p14="http://schemas.microsoft.com/office/powerpoint/2010/main" val="90124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80ED-C0C5-4080-8587-0BE60175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2357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Rounded MT Bold"/>
              </a:rPr>
              <a:t>Specification and checklists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06E68-7200-C090-D99A-BD87D4C3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2015648"/>
            <a:ext cx="11119448" cy="2354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Arial Rounded MT Bold"/>
                <a:ea typeface="+mn-lt"/>
                <a:cs typeface="+mn-lt"/>
                <a:hlinkClick r:id="rId2"/>
              </a:rPr>
              <a:t>https://www.aqa.org.uk/subjects/history/gcse/history-8145/specification-at-a-glance</a:t>
            </a:r>
            <a:r>
              <a:rPr lang="en-US" b="1" dirty="0">
                <a:latin typeface="Arial Rounded MT Bold"/>
                <a:ea typeface="+mn-lt"/>
                <a:cs typeface="+mn-lt"/>
              </a:rPr>
              <a:t> </a:t>
            </a:r>
            <a:endParaRPr lang="en-US" b="1">
              <a:latin typeface="Arial Rounded MT Bold"/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014097EA-81F1-030F-8A8C-49A9C4DA4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5" t="11162" r="50089" b="21412"/>
          <a:stretch/>
        </p:blipFill>
        <p:spPr>
          <a:xfrm rot="1020000">
            <a:off x="924298" y="3729114"/>
            <a:ext cx="1743359" cy="2465856"/>
          </a:xfrm>
          <a:prstGeom prst="rect">
            <a:avLst/>
          </a:prstGeom>
        </p:spPr>
      </p:pic>
      <p:pic>
        <p:nvPicPr>
          <p:cNvPr id="9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0D2A310D-388A-DB67-F5BD-638C119972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25" t="14480" r="65055" b="43191"/>
          <a:stretch/>
        </p:blipFill>
        <p:spPr>
          <a:xfrm>
            <a:off x="3301041" y="3652947"/>
            <a:ext cx="2213540" cy="2623576"/>
          </a:xfrm>
          <a:prstGeom prst="rect">
            <a:avLst/>
          </a:prstGeom>
        </p:spPr>
      </p:pic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6930F3-BAA2-DCF4-9A8B-6529D73F3D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83" t="10189" r="50224" b="18490"/>
          <a:stretch/>
        </p:blipFill>
        <p:spPr>
          <a:xfrm rot="-1140000">
            <a:off x="6086831" y="3549249"/>
            <a:ext cx="1885226" cy="2709869"/>
          </a:xfrm>
          <a:prstGeom prst="rect">
            <a:avLst/>
          </a:prstGeom>
        </p:spPr>
      </p:pic>
      <p:pic>
        <p:nvPicPr>
          <p:cNvPr id="11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4D6227-0AA1-997D-23FF-5D238A0828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21" t="11811" r="50993" b="16929"/>
          <a:stretch/>
        </p:blipFill>
        <p:spPr>
          <a:xfrm>
            <a:off x="8767683" y="3606758"/>
            <a:ext cx="1821882" cy="25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7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3F41D2FE-164F-8EC4-9F98-345A8F1EA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65" t="11162" r="50089" b="21412"/>
          <a:stretch/>
        </p:blipFill>
        <p:spPr>
          <a:xfrm>
            <a:off x="349204" y="91644"/>
            <a:ext cx="4848868" cy="6879704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FFE3AABF-766D-30CE-C779-C86C130759F3}"/>
              </a:ext>
            </a:extLst>
          </p:cNvPr>
          <p:cNvSpPr/>
          <p:nvPr/>
        </p:nvSpPr>
        <p:spPr>
          <a:xfrm>
            <a:off x="2304937" y="3282595"/>
            <a:ext cx="5420263" cy="53196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C39854A-583A-89C4-8FCB-868E1EEC4B1B}"/>
              </a:ext>
            </a:extLst>
          </p:cNvPr>
          <p:cNvSpPr/>
          <p:nvPr/>
        </p:nvSpPr>
        <p:spPr>
          <a:xfrm rot="10800000">
            <a:off x="957673" y="1542235"/>
            <a:ext cx="6829244" cy="4744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BC2132-2004-2D38-110C-07CC816F29B1}"/>
              </a:ext>
            </a:extLst>
          </p:cNvPr>
          <p:cNvSpPr txBox="1"/>
          <p:nvPr/>
        </p:nvSpPr>
        <p:spPr>
          <a:xfrm>
            <a:off x="7883350" y="5279295"/>
            <a:ext cx="41897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 Rounded MT Bold"/>
              </a:rPr>
              <a:t>RED – Uncertain</a:t>
            </a:r>
            <a:endParaRPr lang="en-US" sz="240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Rounded MT Bold"/>
              </a:rPr>
              <a:t>AMBER – Somewhat 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Arial Rounded MT Bold"/>
              </a:rPr>
              <a:t>GREEN - Secure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41DD32E4-A93E-42BE-C245-7183D1836959}"/>
              </a:ext>
            </a:extLst>
          </p:cNvPr>
          <p:cNvSpPr/>
          <p:nvPr/>
        </p:nvSpPr>
        <p:spPr>
          <a:xfrm>
            <a:off x="3987087" y="5539840"/>
            <a:ext cx="3738113" cy="53196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3F1538-D556-42CB-5CAC-67823DD14C92}"/>
              </a:ext>
            </a:extLst>
          </p:cNvPr>
          <p:cNvSpPr txBox="1"/>
          <p:nvPr/>
        </p:nvSpPr>
        <p:spPr>
          <a:xfrm>
            <a:off x="8084632" y="3007672"/>
            <a:ext cx="39309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 Rounded MT Bold"/>
              </a:rPr>
              <a:t>Specific knowledge needed to understand and explain (CK).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9BBFA6-7D54-8CD2-556E-72B37F959B35}"/>
              </a:ext>
            </a:extLst>
          </p:cNvPr>
          <p:cNvSpPr txBox="1"/>
          <p:nvPr/>
        </p:nvSpPr>
        <p:spPr>
          <a:xfrm>
            <a:off x="8084632" y="1483672"/>
            <a:ext cx="418977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 Rounded MT Bold"/>
              </a:rPr>
              <a:t>Theme or period.</a:t>
            </a:r>
          </a:p>
        </p:txBody>
      </p:sp>
    </p:spTree>
    <p:extLst>
      <p:ext uri="{BB962C8B-B14F-4D97-AF65-F5344CB8AC3E}">
        <p14:creationId xmlns:p14="http://schemas.microsoft.com/office/powerpoint/2010/main" val="406024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80ED-C0C5-4080-8587-0BE60175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2357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Rounded MT Bold"/>
              </a:rPr>
              <a:t>Flashcards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06E68-7200-C090-D99A-BD87D4C3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2015648"/>
            <a:ext cx="11119448" cy="2354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b="1">
              <a:latin typeface="Arial Rounded MT Bold"/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00A11DC6-A750-DCDF-DEDC-1EC292F19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91" r="524" b="27165"/>
          <a:stretch/>
        </p:blipFill>
        <p:spPr>
          <a:xfrm>
            <a:off x="1345721" y="2204049"/>
            <a:ext cx="5244877" cy="3338269"/>
          </a:xfrm>
          <a:prstGeom prst="rect">
            <a:avLst/>
          </a:prstGeom>
        </p:spPr>
      </p:pic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CCB11592-8D62-E76F-1EFB-BF742021F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36" b="19291"/>
          <a:stretch/>
        </p:blipFill>
        <p:spPr>
          <a:xfrm>
            <a:off x="7197305" y="2204049"/>
            <a:ext cx="3663502" cy="41597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ABAE41D-C7F6-5718-3F29-93870D712264}"/>
              </a:ext>
            </a:extLst>
          </p:cNvPr>
          <p:cNvSpPr/>
          <p:nvPr/>
        </p:nvSpPr>
        <p:spPr>
          <a:xfrm rot="19560000">
            <a:off x="4849333" y="5374017"/>
            <a:ext cx="2444150" cy="43132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8E231-1BCC-71E4-7A1F-C0525E01097F}"/>
              </a:ext>
            </a:extLst>
          </p:cNvPr>
          <p:cNvSpPr txBox="1"/>
          <p:nvPr/>
        </p:nvSpPr>
        <p:spPr>
          <a:xfrm>
            <a:off x="149734" y="6293074"/>
            <a:ext cx="625204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 Rounded MT Bold"/>
              </a:rPr>
              <a:t>Acronyms, symbols, and images.</a:t>
            </a:r>
          </a:p>
        </p:txBody>
      </p:sp>
    </p:spTree>
    <p:extLst>
      <p:ext uri="{BB962C8B-B14F-4D97-AF65-F5344CB8AC3E}">
        <p14:creationId xmlns:p14="http://schemas.microsoft.com/office/powerpoint/2010/main" val="357406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80ED-C0C5-4080-8587-0BE60175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2357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Rounded MT Bold"/>
              </a:rPr>
              <a:t>Revision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06E68-7200-C090-D99A-BD87D4C3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80" y="2173799"/>
            <a:ext cx="5267864" cy="46832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2400" b="1" dirty="0">
                <a:latin typeface="Arial Rounded MT Bold"/>
                <a:ea typeface="+mn-lt"/>
                <a:cs typeface="+mn-lt"/>
              </a:rPr>
              <a:t>Revision Guides – available on Amazon/eBay. </a:t>
            </a:r>
            <a:endParaRPr lang="en-US" sz="2400"/>
          </a:p>
          <a:p>
            <a:pPr marL="457200" indent="-457200"/>
            <a:r>
              <a:rPr lang="en-US" sz="2400" b="1" dirty="0">
                <a:latin typeface="Arial Rounded MT Bold"/>
              </a:rPr>
              <a:t>Booklets – available on class charts.</a:t>
            </a:r>
          </a:p>
          <a:p>
            <a:pPr marL="457200" indent="-457200"/>
            <a:r>
              <a:rPr lang="en-US" sz="2400" b="1" dirty="0">
                <a:latin typeface="Arial Rounded MT Bold"/>
              </a:rPr>
              <a:t>GCSE Pod – available on class charts and student common.</a:t>
            </a:r>
          </a:p>
          <a:p>
            <a:pPr marL="457200" indent="-457200"/>
            <a:r>
              <a:rPr lang="en-US" sz="2400" b="1" dirty="0">
                <a:latin typeface="Arial Rounded MT Bold"/>
              </a:rPr>
              <a:t>Topic timelines – see a member of the History department. </a:t>
            </a:r>
          </a:p>
          <a:p>
            <a:pPr marL="0" indent="0" algn="ctr">
              <a:buNone/>
            </a:pPr>
            <a:endParaRPr lang="en-US" b="1" dirty="0">
              <a:latin typeface="Arial Rounded MT Bold"/>
            </a:endParaRPr>
          </a:p>
          <a:p>
            <a:pPr marL="0" indent="0" algn="ctr">
              <a:buNone/>
            </a:pPr>
            <a:endParaRPr lang="en-US" b="1" dirty="0">
              <a:latin typeface="Arial Rounded MT Bold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077E1E4-581C-8185-C844-CCCB5818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456" y="2986445"/>
            <a:ext cx="1578635" cy="2250962"/>
          </a:xfrm>
          <a:prstGeom prst="rect">
            <a:avLst/>
          </a:prstGeom>
        </p:spPr>
      </p:pic>
      <p:pic>
        <p:nvPicPr>
          <p:cNvPr id="7" name="Picture 7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EF46DD14-2960-5996-CA81-2286DE712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173" y="2169020"/>
            <a:ext cx="2944484" cy="1628562"/>
          </a:xfrm>
          <a:prstGeom prst="rect">
            <a:avLst/>
          </a:prstGeom>
        </p:spPr>
      </p:pic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1E571E-827A-3923-E6F4-6CAE973C55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33" t="36667" r="29109" b="15556"/>
          <a:stretch/>
        </p:blipFill>
        <p:spPr>
          <a:xfrm>
            <a:off x="9167004" y="4038078"/>
            <a:ext cx="1940252" cy="235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80ED-C0C5-4080-8587-0BE60175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2357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Rounded MT Bold"/>
              </a:rPr>
              <a:t>Useful 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06E68-7200-C090-D99A-BD87D4C3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2015648"/>
            <a:ext cx="11349485" cy="41944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 Nova"/>
                <a:ea typeface="+mn-lt"/>
                <a:cs typeface="+mn-lt"/>
                <a:hlinkClick r:id="rId2"/>
              </a:rPr>
              <a:t>https://www.bbc.co.uk/bitesize/examspecs/zxjk4j6</a:t>
            </a:r>
            <a:r>
              <a:rPr lang="en-US" sz="2400" dirty="0">
                <a:latin typeface="Arial Nova"/>
                <a:ea typeface="+mn-lt"/>
                <a:cs typeface="+mn-lt"/>
              </a:rPr>
              <a:t> - BBC Bitesize.</a:t>
            </a:r>
            <a:endParaRPr lang="en-US" sz="2400" dirty="0">
              <a:latin typeface="Arial Nova"/>
            </a:endParaRPr>
          </a:p>
          <a:p>
            <a:pPr marL="0" indent="0">
              <a:buNone/>
            </a:pPr>
            <a:endParaRPr lang="en-US" sz="2400" dirty="0">
              <a:latin typeface="Arial Nova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latin typeface="Arial Nova"/>
                <a:ea typeface="+mn-lt"/>
                <a:cs typeface="+mn-lt"/>
                <a:hlinkClick r:id="rId3"/>
              </a:rPr>
              <a:t>https://app.senecalearning.com/courses?Price=Free&amp;Exam+Board=AQA&amp;Subject=History</a:t>
            </a:r>
            <a:r>
              <a:rPr lang="en-US" sz="2400" dirty="0">
                <a:latin typeface="Arial Nova"/>
                <a:ea typeface="+mn-lt"/>
                <a:cs typeface="+mn-lt"/>
              </a:rPr>
              <a:t> - Seneca Learning.</a:t>
            </a:r>
            <a:endParaRPr lang="en-US" sz="2400" dirty="0">
              <a:latin typeface="Arial Nova"/>
            </a:endParaRPr>
          </a:p>
          <a:p>
            <a:pPr marL="0" indent="0">
              <a:buNone/>
            </a:pPr>
            <a:endParaRPr lang="en-US" sz="2400" dirty="0">
              <a:latin typeface="Arial Nova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latin typeface="Arial Nova"/>
                <a:ea typeface="+mn-lt"/>
                <a:cs typeface="+mn-lt"/>
                <a:hlinkClick r:id="rId4"/>
              </a:rPr>
              <a:t>https://continuityoak.org.uk/lessons</a:t>
            </a:r>
            <a:r>
              <a:rPr lang="en-US" sz="2400" dirty="0">
                <a:latin typeface="Arial Nova"/>
                <a:ea typeface="+mn-lt"/>
                <a:cs typeface="+mn-lt"/>
              </a:rPr>
              <a:t> - United Learning.</a:t>
            </a:r>
            <a:endParaRPr lang="en-US" sz="2400" dirty="0">
              <a:latin typeface="Arial Nova"/>
            </a:endParaRPr>
          </a:p>
          <a:p>
            <a:pPr marL="0" indent="0">
              <a:buNone/>
            </a:pPr>
            <a:endParaRPr lang="en-US" sz="2400" dirty="0">
              <a:latin typeface="Arial Nova"/>
            </a:endParaRPr>
          </a:p>
          <a:p>
            <a:pPr marL="0" indent="0">
              <a:buNone/>
            </a:pPr>
            <a:r>
              <a:rPr lang="en-US" sz="2400" dirty="0">
                <a:latin typeface="Arial Nova"/>
                <a:ea typeface="+mn-lt"/>
                <a:cs typeface="+mn-lt"/>
                <a:hlinkClick r:id="rId5"/>
              </a:rPr>
              <a:t>https://quizlet.com/en-gb/content/gcse-history</a:t>
            </a:r>
            <a:r>
              <a:rPr lang="en-US" sz="2400" dirty="0">
                <a:latin typeface="Arial Nova"/>
                <a:ea typeface="+mn-lt"/>
                <a:cs typeface="+mn-lt"/>
              </a:rPr>
              <a:t> - Quizlet (requires signup).</a:t>
            </a:r>
            <a:endParaRPr lang="en-US" sz="2400" dirty="0">
              <a:latin typeface="Arial Nova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0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80ED-C0C5-4080-8587-0BE60175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2357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Rounded MT Bold"/>
              </a:rPr>
              <a:t>Mind-Maps and Cornell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06E68-7200-C090-D99A-BD87D4C3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2015648"/>
            <a:ext cx="11119448" cy="2354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b="1">
              <a:latin typeface="Arial Rounded MT Bold"/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9E48F08-985C-4DCA-7823-7E34576AB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4" t="4337" r="9278" b="2296"/>
          <a:stretch/>
        </p:blipFill>
        <p:spPr>
          <a:xfrm rot="16200000">
            <a:off x="1877685" y="1643332"/>
            <a:ext cx="3633058" cy="5254063"/>
          </a:xfrm>
          <a:prstGeom prst="rect">
            <a:avLst/>
          </a:prstGeom>
        </p:spPr>
      </p:pic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993AA417-097A-60A9-766A-BE22E8E86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2" t="11318" r="7330" b="-394"/>
          <a:stretch/>
        </p:blipFill>
        <p:spPr>
          <a:xfrm>
            <a:off x="7154173" y="2128532"/>
            <a:ext cx="3174870" cy="42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8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80ED-C0C5-4080-8587-0BE60175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19" y="2357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Rounded MT Bold"/>
              </a:rPr>
              <a:t>Exam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06E68-7200-C090-D99A-BD87D4C3C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8" y="2015648"/>
            <a:ext cx="11119448" cy="2354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b="1">
              <a:latin typeface="Arial Rounded MT Bold"/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7B3BD-8C6D-5C62-22DE-9C7FD39EA952}"/>
              </a:ext>
            </a:extLst>
          </p:cNvPr>
          <p:cNvSpPr txBox="1"/>
          <p:nvPr/>
        </p:nvSpPr>
        <p:spPr>
          <a:xfrm>
            <a:off x="470946" y="2055261"/>
            <a:ext cx="6091792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Arial Nova"/>
                <a:ea typeface="+mn-lt"/>
                <a:cs typeface="+mn-lt"/>
                <a:hlinkClick r:id="rId2"/>
              </a:rPr>
              <a:t>https://www.fastpastpapers.com/GCSE_AQA_History_exam_papers.html</a:t>
            </a:r>
            <a:r>
              <a:rPr lang="en-US" sz="2400" dirty="0">
                <a:latin typeface="Arial Nova"/>
                <a:ea typeface="+mn-lt"/>
                <a:cs typeface="+mn-lt"/>
              </a:rPr>
              <a:t>  - Fast Papers provides access to multiple past papers.</a:t>
            </a:r>
          </a:p>
          <a:p>
            <a:endParaRPr lang="en-US" sz="2400" dirty="0">
              <a:latin typeface="Arial Nova"/>
            </a:endParaRPr>
          </a:p>
          <a:p>
            <a:endParaRPr lang="en-US" sz="2400" dirty="0">
              <a:latin typeface="Arial Nova"/>
            </a:endParaRPr>
          </a:p>
          <a:p>
            <a:endParaRPr lang="en-US" sz="2400" dirty="0">
              <a:latin typeface="Arial Nova"/>
              <a:ea typeface="+mn-lt"/>
              <a:cs typeface="+mn-lt"/>
            </a:endParaRPr>
          </a:p>
          <a:p>
            <a:endParaRPr lang="en-US" sz="2400" dirty="0">
              <a:latin typeface="Arial Nova"/>
              <a:ea typeface="+mn-lt"/>
              <a:cs typeface="+mn-lt"/>
            </a:endParaRPr>
          </a:p>
          <a:p>
            <a:r>
              <a:rPr lang="en-US" sz="2400" dirty="0">
                <a:latin typeface="Arial Nova"/>
                <a:ea typeface="+mn-lt"/>
                <a:cs typeface="+mn-lt"/>
                <a:hlinkClick r:id="rId3"/>
              </a:rPr>
              <a:t>https://www.aqa.org.uk/subjects/history/gcse/history-8145/assessment-resources</a:t>
            </a:r>
            <a:r>
              <a:rPr lang="en-US" sz="2400" dirty="0">
                <a:latin typeface="Arial Nova"/>
                <a:ea typeface="+mn-lt"/>
                <a:cs typeface="+mn-lt"/>
              </a:rPr>
              <a:t> - AQA website has past papers and mark schemes available to download.</a:t>
            </a:r>
          </a:p>
          <a:p>
            <a:endParaRPr lang="en-US" sz="2400" dirty="0">
              <a:latin typeface="Arial Nova"/>
            </a:endParaRPr>
          </a:p>
          <a:p>
            <a:endParaRPr lang="en-US" dirty="0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8526B46-B1F2-A5DF-F5EA-30D15B3ED0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74" t="13918" r="58210" b="9533"/>
          <a:stretch/>
        </p:blipFill>
        <p:spPr>
          <a:xfrm>
            <a:off x="7772400" y="637314"/>
            <a:ext cx="3953112" cy="579043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6B7C8C1-7A38-61B9-14DC-69E493F59959}"/>
              </a:ext>
            </a:extLst>
          </p:cNvPr>
          <p:cNvSpPr/>
          <p:nvPr/>
        </p:nvSpPr>
        <p:spPr>
          <a:xfrm rot="19680000">
            <a:off x="6186505" y="5073870"/>
            <a:ext cx="1840300" cy="4025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071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SketchyVTI</vt:lpstr>
      <vt:lpstr>How to revise for GCSE History</vt:lpstr>
      <vt:lpstr>Course Structure</vt:lpstr>
      <vt:lpstr>Specification and checklists</vt:lpstr>
      <vt:lpstr>PowerPoint Presentation</vt:lpstr>
      <vt:lpstr>Flashcards</vt:lpstr>
      <vt:lpstr>Revision Resources</vt:lpstr>
      <vt:lpstr>Useful websites</vt:lpstr>
      <vt:lpstr>Mind-Maps and Cornell Notes</vt:lpstr>
      <vt:lpstr>Exam Questions</vt:lpstr>
      <vt:lpstr>Good Luck!!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340</cp:revision>
  <dcterms:created xsi:type="dcterms:W3CDTF">2023-05-01T12:59:18Z</dcterms:created>
  <dcterms:modified xsi:type="dcterms:W3CDTF">2023-05-01T14:37:18Z</dcterms:modified>
</cp:coreProperties>
</file>