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0" r:id="rId7"/>
    <p:sldId id="258" r:id="rId8"/>
    <p:sldId id="257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B00D7-806E-DC29-EA14-CF94240023BF}" v="197" dt="2023-04-27T14:29:38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 Clarke" userId="S::s.clarke@hallgreen.bham.sch.uk::70c81a61-edfb-43bf-8904-5ed1b1b18893" providerId="AD" clId="Web-{6EEB00D7-806E-DC29-EA14-CF94240023BF}"/>
    <pc:docChg chg="addSld modSld">
      <pc:chgData name="Mr S Clarke" userId="S::s.clarke@hallgreen.bham.sch.uk::70c81a61-edfb-43bf-8904-5ed1b1b18893" providerId="AD" clId="Web-{6EEB00D7-806E-DC29-EA14-CF94240023BF}" dt="2023-04-27T14:29:38.743" v="197" actId="20577"/>
      <pc:docMkLst>
        <pc:docMk/>
      </pc:docMkLst>
      <pc:sldChg chg="modSp">
        <pc:chgData name="Mr S Clarke" userId="S::s.clarke@hallgreen.bham.sch.uk::70c81a61-edfb-43bf-8904-5ed1b1b18893" providerId="AD" clId="Web-{6EEB00D7-806E-DC29-EA14-CF94240023BF}" dt="2023-04-27T14:29:38.743" v="197" actId="20577"/>
        <pc:sldMkLst>
          <pc:docMk/>
          <pc:sldMk cId="271567400" sldId="259"/>
        </pc:sldMkLst>
        <pc:spChg chg="mod">
          <ac:chgData name="Mr S Clarke" userId="S::s.clarke@hallgreen.bham.sch.uk::70c81a61-edfb-43bf-8904-5ed1b1b18893" providerId="AD" clId="Web-{6EEB00D7-806E-DC29-EA14-CF94240023BF}" dt="2023-04-27T14:29:38.743" v="197" actId="20577"/>
          <ac:spMkLst>
            <pc:docMk/>
            <pc:sldMk cId="271567400" sldId="259"/>
            <ac:spMk id="3" creationId="{00000000-0000-0000-0000-000000000000}"/>
          </ac:spMkLst>
        </pc:spChg>
      </pc:sldChg>
      <pc:sldChg chg="modSp new addAnim modAnim">
        <pc:chgData name="Mr S Clarke" userId="S::s.clarke@hallgreen.bham.sch.uk::70c81a61-edfb-43bf-8904-5ed1b1b18893" providerId="AD" clId="Web-{6EEB00D7-806E-DC29-EA14-CF94240023BF}" dt="2023-04-27T14:23:11.762" v="177"/>
        <pc:sldMkLst>
          <pc:docMk/>
          <pc:sldMk cId="1253831411" sldId="262"/>
        </pc:sldMkLst>
        <pc:spChg chg="mod">
          <ac:chgData name="Mr S Clarke" userId="S::s.clarke@hallgreen.bham.sch.uk::70c81a61-edfb-43bf-8904-5ed1b1b18893" providerId="AD" clId="Web-{6EEB00D7-806E-DC29-EA14-CF94240023BF}" dt="2023-04-27T14:19:20.584" v="11" actId="20577"/>
          <ac:spMkLst>
            <pc:docMk/>
            <pc:sldMk cId="1253831411" sldId="262"/>
            <ac:spMk id="2" creationId="{E71D115E-4559-F13E-0DDC-50B97D278535}"/>
          </ac:spMkLst>
        </pc:spChg>
        <pc:spChg chg="mod">
          <ac:chgData name="Mr S Clarke" userId="S::s.clarke@hallgreen.bham.sch.uk::70c81a61-edfb-43bf-8904-5ed1b1b18893" providerId="AD" clId="Web-{6EEB00D7-806E-DC29-EA14-CF94240023BF}" dt="2023-04-27T14:22:54.121" v="174" actId="20577"/>
          <ac:spMkLst>
            <pc:docMk/>
            <pc:sldMk cId="1253831411" sldId="262"/>
            <ac:spMk id="3" creationId="{F73C24DA-6BE2-DDEF-459F-8D9F413E86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9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2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8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4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8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0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FB85-0772-4C5B-B90E-8A4BA212B75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ualifications.pearson.com/en/qualifications/edexcel-gcses/sciences-2016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itoedu.org/" TargetMode="External"/><Relationship Id="rId2" Type="http://schemas.openxmlformats.org/officeDocument/2006/relationships/hyperlink" Target="https://senecalearning.com/en-G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freesciencelessons.co.uk/" TargetMode="External"/><Relationship Id="rId4" Type="http://schemas.openxmlformats.org/officeDocument/2006/relationships/hyperlink" Target="https://www.bbc.co.uk/bitesize/examspecs/zqkww6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ualifications.pearson.com/en/qualifications/edexcel-gcses/sciences-2016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u="sng"/>
              <a:t>How to revise for GCSE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3906838"/>
            <a:ext cx="4394200" cy="1655762"/>
          </a:xfrm>
        </p:spPr>
        <p:txBody>
          <a:bodyPr>
            <a:normAutofit/>
          </a:bodyPr>
          <a:lstStyle/>
          <a:p>
            <a:r>
              <a:rPr lang="en-GB" sz="3200"/>
              <a:t>Mr Clarke</a:t>
            </a:r>
          </a:p>
          <a:p>
            <a:r>
              <a:rPr lang="en-GB" sz="3200"/>
              <a:t>Head of Science</a:t>
            </a:r>
          </a:p>
        </p:txBody>
      </p:sp>
      <p:pic>
        <p:nvPicPr>
          <p:cNvPr id="3074" name="Picture 2" descr="Hall Green Secondary School - A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" y="3477877"/>
            <a:ext cx="2968625" cy="22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2901950"/>
            <a:ext cx="2965450" cy="3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4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15E-4559-F13E-0DDC-50B97D2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Course Structure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24DA-6BE2-DDEF-459F-8D9F413E8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6 exams – 2 in Biology, 2 in Chemistry, 2 in Physics.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1 paper from each science early on in the exam season and the second paper for each science near the end of the exam season.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All the scores are added up to give an overall grade.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It is a double grade, such as 4-4 or 5-5, with intermediate grades such as 5-4 counting as 1 of each grade.</a:t>
            </a:r>
          </a:p>
        </p:txBody>
      </p:sp>
    </p:spTree>
    <p:extLst>
      <p:ext uri="{BB962C8B-B14F-4D97-AF65-F5344CB8AC3E}">
        <p14:creationId xmlns:p14="http://schemas.microsoft.com/office/powerpoint/2010/main" val="12538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Specification and Checklists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The specification can be found in the exam boards website.  Follow this link: </a:t>
            </a:r>
            <a:r>
              <a:rPr lang="en-GB">
                <a:hlinkClick r:id="rId2"/>
              </a:rPr>
              <a:t>https://qualifications.pearson.com/en/qualifications/edexcel-gcses/sciences-2016.html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 specification contains all the information and content that the exam board could write questions on.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But it is a big document to read and understand, so the checklists are a simplified version of it.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These can be found in student common </a:t>
            </a:r>
            <a:r>
              <a:rPr lang="en-GB">
                <a:sym typeface="Wingdings" panose="05000000000000000000" pitchFamily="2" charset="2"/>
              </a:rPr>
              <a:t> science  checklists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2" descr="Hall Green Secondary School - An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Flashcards</a:t>
            </a:r>
          </a:p>
        </p:txBody>
      </p:sp>
      <p:pic>
        <p:nvPicPr>
          <p:cNvPr id="2050" name="Picture 2" descr="IMG_60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73" r="16363" b="2070"/>
          <a:stretch/>
        </p:blipFill>
        <p:spPr bwMode="auto">
          <a:xfrm rot="16200000">
            <a:off x="1403746" y="1136253"/>
            <a:ext cx="3275818" cy="52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6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r="11628"/>
          <a:stretch/>
        </p:blipFill>
        <p:spPr bwMode="auto">
          <a:xfrm rot="16200000">
            <a:off x="7526372" y="1095762"/>
            <a:ext cx="3275819" cy="53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ll Green Secondary School - An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Flashcards</a:t>
            </a:r>
          </a:p>
        </p:txBody>
      </p:sp>
      <p:pic>
        <p:nvPicPr>
          <p:cNvPr id="1026" name="Picture 2" descr="IMG_60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r="17001" b="1833"/>
          <a:stretch/>
        </p:blipFill>
        <p:spPr bwMode="auto">
          <a:xfrm rot="16200000">
            <a:off x="1479552" y="1047747"/>
            <a:ext cx="3200404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r="13869"/>
          <a:stretch/>
        </p:blipFill>
        <p:spPr bwMode="auto">
          <a:xfrm rot="16200000">
            <a:off x="7286353" y="1057541"/>
            <a:ext cx="3225799" cy="527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ll Green Secondary School - An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Seneca Learning – </a:t>
            </a:r>
            <a:r>
              <a:rPr lang="en-GB">
                <a:hlinkClick r:id="rId2"/>
              </a:rPr>
              <a:t>https://senecalearning.com/en-GB/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Cognito - </a:t>
            </a:r>
            <a:r>
              <a:rPr lang="en-GB">
                <a:hlinkClick r:id="rId3"/>
              </a:rPr>
              <a:t>https://cognitoedu.org/</a:t>
            </a:r>
            <a:endParaRPr lang="en-GB"/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BBC bitesize - </a:t>
            </a:r>
            <a:r>
              <a:rPr lang="en-GB">
                <a:ea typeface="+mn-lt"/>
                <a:cs typeface="+mn-lt"/>
                <a:hlinkClick r:id="rId4"/>
              </a:rPr>
              <a:t>https://www.bbc.co.uk/bitesize/examspecs/zqkww6f</a:t>
            </a: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marL="0" indent="0">
              <a:buNone/>
            </a:pPr>
            <a:r>
              <a:rPr lang="en-GB"/>
              <a:t>Free Science Lessons - </a:t>
            </a:r>
            <a:r>
              <a:rPr lang="en-GB">
                <a:hlinkClick r:id="rId5"/>
              </a:rPr>
              <a:t>https://www.freesciencelessons.co.uk/</a:t>
            </a:r>
            <a:endParaRPr lang="en-GB"/>
          </a:p>
          <a:p>
            <a:pPr marL="0" indent="0">
              <a:buNone/>
            </a:pPr>
            <a:r>
              <a:rPr lang="en-GB"/>
              <a:t>Or find the free science lessons channel on </a:t>
            </a:r>
            <a:r>
              <a:rPr lang="en-GB" err="1"/>
              <a:t>youtube</a:t>
            </a:r>
            <a:endParaRPr lang="en-GB"/>
          </a:p>
        </p:txBody>
      </p:sp>
      <p:pic>
        <p:nvPicPr>
          <p:cNvPr id="5" name="Picture 2" descr="Hall Green Secondary School - An Acade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Past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These can be accessed through the exam board website: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hlinkClick r:id="rId2"/>
              </a:rPr>
              <a:t>https://qualifications.pearson.com/en/qualifications/edexcel-gcses/sciences-2016.html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2" descr="Hall Green Secondary School - An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0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B0421709C3214987D141D23006785A" ma:contentTypeVersion="15" ma:contentTypeDescription="Create a new document." ma:contentTypeScope="" ma:versionID="994049dfff69894a9c00cd5ce54f2a6d">
  <xsd:schema xmlns:xsd="http://www.w3.org/2001/XMLSchema" xmlns:xs="http://www.w3.org/2001/XMLSchema" xmlns:p="http://schemas.microsoft.com/office/2006/metadata/properties" xmlns:ns3="9b52ea77-d982-4138-885a-69faa2a0ae77" xmlns:ns4="e1299f6e-5e4e-4555-98b3-ec91942ac2bb" targetNamespace="http://schemas.microsoft.com/office/2006/metadata/properties" ma:root="true" ma:fieldsID="89a75d99a4ef0f69d85465cca5bed9c9" ns3:_="" ns4:_="">
    <xsd:import namespace="9b52ea77-d982-4138-885a-69faa2a0ae77"/>
    <xsd:import namespace="e1299f6e-5e4e-4555-98b3-ec91942ac2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2ea77-d982-4138-885a-69faa2a0a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99f6e-5e4e-4555-98b3-ec91942ac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b52ea77-d982-4138-885a-69faa2a0ae77" xsi:nil="true"/>
  </documentManagement>
</p:properties>
</file>

<file path=customXml/itemProps1.xml><?xml version="1.0" encoding="utf-8"?>
<ds:datastoreItem xmlns:ds="http://schemas.openxmlformats.org/officeDocument/2006/customXml" ds:itemID="{5D0E9A61-911A-40DA-A33D-555B927AD27A}">
  <ds:schemaRefs>
    <ds:schemaRef ds:uri="9b52ea77-d982-4138-885a-69faa2a0ae77"/>
    <ds:schemaRef ds:uri="e1299f6e-5e4e-4555-98b3-ec91942ac2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B0A0F5-D312-47F1-AED4-BCD510672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A82C62-AB90-48C9-A886-BF9E379C7AC2}">
  <ds:schemaRefs>
    <ds:schemaRef ds:uri="9b52ea77-d982-4138-885a-69faa2a0ae77"/>
    <ds:schemaRef ds:uri="e1299f6e-5e4e-4555-98b3-ec91942ac2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to revise for GCSE science</vt:lpstr>
      <vt:lpstr>Course Structure</vt:lpstr>
      <vt:lpstr>Specification and Checklists</vt:lpstr>
      <vt:lpstr>Flashcards</vt:lpstr>
      <vt:lpstr>Flashcards</vt:lpstr>
      <vt:lpstr>Useful websites</vt:lpstr>
      <vt:lpstr>Past Papers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revise for GCSE science</dc:title>
  <dc:creator>Mr S Clarke</dc:creator>
  <cp:revision>1</cp:revision>
  <dcterms:created xsi:type="dcterms:W3CDTF">2023-04-27T13:50:05Z</dcterms:created>
  <dcterms:modified xsi:type="dcterms:W3CDTF">2023-04-27T14:29:41Z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0x010100AAB0421709C3214987D141D23006785A</vt:lpwstr>
  </property>
</Properties>
</file>