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14"/>
  </p:notesMasterIdLst>
  <p:sldIdLst>
    <p:sldId id="302" r:id="rId5"/>
    <p:sldId id="275" r:id="rId6"/>
    <p:sldId id="309" r:id="rId7"/>
    <p:sldId id="277" r:id="rId8"/>
    <p:sldId id="307" r:id="rId9"/>
    <p:sldId id="310" r:id="rId10"/>
    <p:sldId id="298" r:id="rId11"/>
    <p:sldId id="311" r:id="rId12"/>
    <p:sldId id="301" r:id="rId13"/>
  </p:sldIdLst>
  <p:sldSz cx="9144000" cy="6858000" type="screen4x3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EC0C"/>
    <a:srgbClr val="FDA5B8"/>
    <a:srgbClr val="E612AE"/>
    <a:srgbClr val="FF9979"/>
    <a:srgbClr val="FFFF66"/>
    <a:srgbClr val="97F874"/>
    <a:srgbClr val="0C31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A852CD-5FD6-AD2D-800C-55EFD239F894}" v="22" dt="2023-04-28T13:56:24.9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79975" autoAdjust="0"/>
  </p:normalViewPr>
  <p:slideViewPr>
    <p:cSldViewPr>
      <p:cViewPr>
        <p:scale>
          <a:sx n="66" d="100"/>
          <a:sy n="66" d="100"/>
        </p:scale>
        <p:origin x="2035" y="1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DE0B2-07AB-4FA7-B4DF-7C19EB909FE3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A218F-BAEA-4A50-AC3A-6797EF4433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042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A218F-BAEA-4A50-AC3A-6797EF44330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73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A218F-BAEA-4A50-AC3A-6797EF44330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661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A218F-BAEA-4A50-AC3A-6797EF44330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930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975C-799B-49A3-9D8D-B7FC4B67045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F34A-D1DC-4F98-A511-E0BF2D7D4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714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975C-799B-49A3-9D8D-B7FC4B67045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F34A-D1DC-4F98-A511-E0BF2D7D4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424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975C-799B-49A3-9D8D-B7FC4B67045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F34A-D1DC-4F98-A511-E0BF2D7D4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348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975C-799B-49A3-9D8D-B7FC4B67045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F34A-D1DC-4F98-A511-E0BF2D7D4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688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975C-799B-49A3-9D8D-B7FC4B67045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F34A-D1DC-4F98-A511-E0BF2D7D4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706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975C-799B-49A3-9D8D-B7FC4B67045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F34A-D1DC-4F98-A511-E0BF2D7D4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20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975C-799B-49A3-9D8D-B7FC4B67045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F34A-D1DC-4F98-A511-E0BF2D7D4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184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975C-799B-49A3-9D8D-B7FC4B67045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F34A-D1DC-4F98-A511-E0BF2D7D4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37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975C-799B-49A3-9D8D-B7FC4B67045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F34A-D1DC-4F98-A511-E0BF2D7D4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282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975C-799B-49A3-9D8D-B7FC4B67045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F34A-D1DC-4F98-A511-E0BF2D7D4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675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975C-799B-49A3-9D8D-B7FC4B67045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F34A-D1DC-4F98-A511-E0BF2D7D4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486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rgbClr val="FDA5B8"/>
            </a:gs>
            <a:gs pos="74000">
              <a:srgbClr val="FF9979"/>
            </a:gs>
            <a:gs pos="36000">
              <a:schemeClr val="bg1"/>
            </a:gs>
            <a:gs pos="84000">
              <a:srgbClr val="FFFF66"/>
            </a:gs>
            <a:gs pos="93000">
              <a:srgbClr val="97F874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975C-799B-49A3-9D8D-B7FC4B67045C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EF34A-D1DC-4F98-A511-E0BF2D7D4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09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m4a"/><Relationship Id="rId16" Type="http://schemas.openxmlformats.org/officeDocument/2006/relationships/image" Target="../media/image12.jpeg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7.png"/><Relationship Id="rId11" Type="http://schemas.openxmlformats.org/officeDocument/2006/relationships/image" Target="../media/image14.png"/><Relationship Id="rId5" Type="http://schemas.openxmlformats.org/officeDocument/2006/relationships/hyperlink" Target="http://www.google.co.uk/url?sa=i&amp;rct=j&amp;q=&amp;esrc=s&amp;frm=1&amp;source=images&amp;cd=&amp;cad=rja&amp;uact=8&amp;ved=0CAcQjRxqFQoTCNqoocbu5McCFeFn2wodYusD1w&amp;url=http://www.woodlands.coventry.sch.uk/MathsMinisite/mathswatch/GCSENewSpecs/set2/mathswatchCD/Clip86.html&amp;bvm=bv.102022582,d.ZGU&amp;psig=AFQjCNE-YFCMOMFuzL3EE1yCekWLpeaGpw&amp;ust=1441713222934710" TargetMode="External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://www.corbettmaths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5.png"/><Relationship Id="rId5" Type="http://schemas.openxmlformats.org/officeDocument/2006/relationships/hyperlink" Target="http://www.mathsgenie.co.uk/" TargetMode="Externa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1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667" y="942767"/>
            <a:ext cx="1653456" cy="11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2957" y="77396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 do you revise for GCSE maths?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4" descr="Image result for maths wat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99" y="952759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541" y="2535241"/>
            <a:ext cx="234540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0" r="18657"/>
          <a:stretch/>
        </p:blipFill>
        <p:spPr bwMode="auto">
          <a:xfrm>
            <a:off x="2516377" y="874150"/>
            <a:ext cx="1224136" cy="155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584" y="925929"/>
            <a:ext cx="22621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603417" y="2414574"/>
            <a:ext cx="2877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8000">
                  <a:solidFill>
                    <a:srgbClr val="E612AE"/>
                  </a:solidFill>
                  <a:prstDash val="solid"/>
                  <a:miter lim="800000"/>
                </a:ln>
                <a:solidFill>
                  <a:srgbClr val="FF997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PERIOD 6</a:t>
            </a: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1400">
            <a:off x="2083799" y="2097047"/>
            <a:ext cx="1648473" cy="233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975" y="1550016"/>
            <a:ext cx="2187700" cy="108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834" y="3264521"/>
            <a:ext cx="1333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03" y="4802973"/>
            <a:ext cx="3032653" cy="188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0746">
            <a:off x="2565838" y="2288813"/>
            <a:ext cx="1632199" cy="230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8279">
            <a:off x="4401116" y="4454921"/>
            <a:ext cx="3897836" cy="287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2862">
            <a:off x="5492608" y="1577078"/>
            <a:ext cx="1232505" cy="69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04" y="3478382"/>
            <a:ext cx="1435882" cy="201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5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exagon 9"/>
          <p:cNvSpPr/>
          <p:nvPr/>
        </p:nvSpPr>
        <p:spPr>
          <a:xfrm>
            <a:off x="7761451" y="198740"/>
            <a:ext cx="1275787" cy="1140100"/>
          </a:xfrm>
          <a:prstGeom prst="hexagon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 check list of topics</a:t>
            </a:r>
          </a:p>
        </p:txBody>
      </p:sp>
      <p:sp>
        <p:nvSpPr>
          <p:cNvPr id="11" name="Hexagon 10"/>
          <p:cNvSpPr/>
          <p:nvPr/>
        </p:nvSpPr>
        <p:spPr>
          <a:xfrm>
            <a:off x="7741882" y="1460408"/>
            <a:ext cx="1275787" cy="1140101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Revise regularly </a:t>
            </a:r>
          </a:p>
        </p:txBody>
      </p:sp>
      <p:sp>
        <p:nvSpPr>
          <p:cNvPr id="12" name="Hexagon 11"/>
          <p:cNvSpPr/>
          <p:nvPr/>
        </p:nvSpPr>
        <p:spPr>
          <a:xfrm>
            <a:off x="7766331" y="2722076"/>
            <a:ext cx="1275787" cy="1140101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your revision separate</a:t>
            </a:r>
          </a:p>
        </p:txBody>
      </p:sp>
      <p:sp>
        <p:nvSpPr>
          <p:cNvPr id="13" name="Hexagon 12"/>
          <p:cNvSpPr/>
          <p:nvPr/>
        </p:nvSpPr>
        <p:spPr>
          <a:xfrm>
            <a:off x="7751888" y="3983744"/>
            <a:ext cx="1275787" cy="1140100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mind maps with colour</a:t>
            </a:r>
          </a:p>
        </p:txBody>
      </p:sp>
      <p:sp>
        <p:nvSpPr>
          <p:cNvPr id="14" name="Hexagon 13"/>
          <p:cNvSpPr/>
          <p:nvPr/>
        </p:nvSpPr>
        <p:spPr>
          <a:xfrm>
            <a:off x="7761451" y="5214417"/>
            <a:ext cx="1275787" cy="1140100"/>
          </a:xfrm>
          <a:prstGeom prst="hexago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 PRACTICE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955" y="5282983"/>
            <a:ext cx="7991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</a:rPr>
              <a:t>Green </a:t>
            </a:r>
            <a:r>
              <a:rPr lang="en-GB" sz="2400" dirty="0"/>
              <a:t>– I know it, I don’t need to revise this at the moment</a:t>
            </a:r>
          </a:p>
          <a:p>
            <a:r>
              <a:rPr lang="en-GB" sz="2400" b="1" dirty="0">
                <a:solidFill>
                  <a:srgbClr val="FFC000"/>
                </a:solidFill>
              </a:rPr>
              <a:t>Orange</a:t>
            </a:r>
            <a:r>
              <a:rPr lang="en-GB" sz="2400" dirty="0"/>
              <a:t> – I need to revise this and improve my understanding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Red</a:t>
            </a:r>
            <a:r>
              <a:rPr lang="en-GB" sz="2400" dirty="0"/>
              <a:t> -  I need to learn this again.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900608" y="96823"/>
            <a:ext cx="7729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Check lists and RAG sheets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027" t="21454" r="16241" b="8657"/>
          <a:stretch/>
        </p:blipFill>
        <p:spPr>
          <a:xfrm>
            <a:off x="179512" y="925534"/>
            <a:ext cx="7300038" cy="411351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9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741882" y="198740"/>
            <a:ext cx="1300236" cy="6155777"/>
            <a:chOff x="17960296" y="-357195"/>
            <a:chExt cx="3076182" cy="12692730"/>
          </a:xfrm>
        </p:grpSpPr>
        <p:sp>
          <p:nvSpPr>
            <p:cNvPr id="10" name="Hexagon 9"/>
            <p:cNvSpPr/>
            <p:nvPr/>
          </p:nvSpPr>
          <p:spPr>
            <a:xfrm>
              <a:off x="18006594" y="-357195"/>
              <a:ext cx="3018339" cy="2350796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 a check list of topics</a:t>
              </a:r>
            </a:p>
          </p:txBody>
        </p:sp>
        <p:sp>
          <p:nvSpPr>
            <p:cNvPr id="11" name="Hexagon 10"/>
            <p:cNvSpPr/>
            <p:nvPr/>
          </p:nvSpPr>
          <p:spPr>
            <a:xfrm>
              <a:off x="17960296" y="2244265"/>
              <a:ext cx="3018339" cy="2350798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Revise regularly 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8018139" y="4845726"/>
              <a:ext cx="3018339" cy="2350798"/>
            </a:xfrm>
            <a:prstGeom prst="hexagon">
              <a:avLst/>
            </a:prstGeom>
            <a:solidFill>
              <a:srgbClr val="E612A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Keep your revision separate</a:t>
              </a:r>
            </a:p>
          </p:txBody>
        </p:sp>
        <p:sp>
          <p:nvSpPr>
            <p:cNvPr id="13" name="Hexagon 12"/>
            <p:cNvSpPr/>
            <p:nvPr/>
          </p:nvSpPr>
          <p:spPr>
            <a:xfrm>
              <a:off x="17983969" y="7447187"/>
              <a:ext cx="3018339" cy="2350796"/>
            </a:xfrm>
            <a:prstGeom prst="hexagon">
              <a:avLst/>
            </a:prstGeom>
            <a:solidFill>
              <a:srgbClr val="47EC0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Make mind maps with colour</a:t>
              </a:r>
            </a:p>
          </p:txBody>
        </p:sp>
        <p:sp>
          <p:nvSpPr>
            <p:cNvPr id="14" name="Hexagon 13"/>
            <p:cNvSpPr/>
            <p:nvPr/>
          </p:nvSpPr>
          <p:spPr>
            <a:xfrm>
              <a:off x="18006593" y="9984739"/>
              <a:ext cx="3018339" cy="2350796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 PRACTICE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0" y="-31601"/>
            <a:ext cx="7729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Log Books</a:t>
            </a:r>
          </a:p>
        </p:txBody>
      </p:sp>
      <p:pic>
        <p:nvPicPr>
          <p:cNvPr id="17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0" r="18657"/>
          <a:stretch/>
        </p:blipFill>
        <p:spPr bwMode="auto">
          <a:xfrm>
            <a:off x="251520" y="1487133"/>
            <a:ext cx="3929853" cy="499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1100" t="19731" r="29329" b="7919"/>
          <a:stretch/>
        </p:blipFill>
        <p:spPr>
          <a:xfrm>
            <a:off x="4427984" y="1558886"/>
            <a:ext cx="3023964" cy="44231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520" y="602470"/>
            <a:ext cx="7056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Two double pages, every week.</a:t>
            </a:r>
          </a:p>
          <a:p>
            <a:r>
              <a:rPr lang="en-GB" sz="2800" dirty="0"/>
              <a:t>Write down the topic and the clip number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0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90"/>
    </mc:Choice>
    <mc:Fallback xmlns="">
      <p:transition spd="slow" advTm="43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741882" y="198740"/>
            <a:ext cx="1300236" cy="6155777"/>
            <a:chOff x="17960296" y="-357195"/>
            <a:chExt cx="3076182" cy="12692730"/>
          </a:xfrm>
        </p:grpSpPr>
        <p:sp>
          <p:nvSpPr>
            <p:cNvPr id="10" name="Hexagon 9"/>
            <p:cNvSpPr/>
            <p:nvPr/>
          </p:nvSpPr>
          <p:spPr>
            <a:xfrm>
              <a:off x="18006594" y="-357195"/>
              <a:ext cx="3018339" cy="2350796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 a check list of topics</a:t>
              </a:r>
            </a:p>
          </p:txBody>
        </p:sp>
        <p:sp>
          <p:nvSpPr>
            <p:cNvPr id="11" name="Hexagon 10"/>
            <p:cNvSpPr/>
            <p:nvPr/>
          </p:nvSpPr>
          <p:spPr>
            <a:xfrm>
              <a:off x="17960296" y="2244265"/>
              <a:ext cx="3018339" cy="2350798"/>
            </a:xfrm>
            <a:prstGeom prst="hexag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Revise regularly 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8018139" y="4845726"/>
              <a:ext cx="3018339" cy="2350798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Keep your revision separate</a:t>
              </a:r>
            </a:p>
          </p:txBody>
        </p:sp>
        <p:sp>
          <p:nvSpPr>
            <p:cNvPr id="13" name="Hexagon 12"/>
            <p:cNvSpPr/>
            <p:nvPr/>
          </p:nvSpPr>
          <p:spPr>
            <a:xfrm>
              <a:off x="17983969" y="7447187"/>
              <a:ext cx="3018339" cy="2350796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Make mind maps with colour</a:t>
              </a:r>
            </a:p>
          </p:txBody>
        </p:sp>
        <p:sp>
          <p:nvSpPr>
            <p:cNvPr id="14" name="Hexagon 13"/>
            <p:cNvSpPr/>
            <p:nvPr/>
          </p:nvSpPr>
          <p:spPr>
            <a:xfrm>
              <a:off x="18006593" y="9984739"/>
              <a:ext cx="3018339" cy="2350796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 PRACTICE</a:t>
              </a:r>
            </a:p>
          </p:txBody>
        </p:sp>
      </p:grpSp>
      <p:pic>
        <p:nvPicPr>
          <p:cNvPr id="18" name="Picture 2" descr="Description: http://www.woodlands.coventry.sch.uk/MathsMinisite/mathswatch/GCSENewSpecs/set2/mathswatchCD/images/banner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393"/>
            <a:ext cx="7088717" cy="125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0057" y="1552862"/>
            <a:ext cx="7191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Firstname.Surname@hallgreen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t="13362" r="36628" b="6251"/>
          <a:stretch/>
        </p:blipFill>
        <p:spPr bwMode="auto">
          <a:xfrm>
            <a:off x="250879" y="2709880"/>
            <a:ext cx="2592288" cy="207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32281" t="15302" r="34053" b="26375"/>
          <a:stretch/>
        </p:blipFill>
        <p:spPr>
          <a:xfrm>
            <a:off x="4337812" y="2753458"/>
            <a:ext cx="1942686" cy="2692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l="4741" t="19709" r="62948" b="41779"/>
          <a:stretch/>
        </p:blipFill>
        <p:spPr>
          <a:xfrm>
            <a:off x="5604264" y="4341443"/>
            <a:ext cx="1646825" cy="1570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l="4372" t="29809" r="35558" b="9827"/>
          <a:stretch/>
        </p:blipFill>
        <p:spPr>
          <a:xfrm>
            <a:off x="1398782" y="3940794"/>
            <a:ext cx="2448272" cy="196821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38295" y="36057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0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741882" y="198740"/>
            <a:ext cx="1300236" cy="6155777"/>
            <a:chOff x="17960296" y="-357195"/>
            <a:chExt cx="3076182" cy="12692730"/>
          </a:xfrm>
        </p:grpSpPr>
        <p:sp>
          <p:nvSpPr>
            <p:cNvPr id="10" name="Hexagon 9"/>
            <p:cNvSpPr/>
            <p:nvPr/>
          </p:nvSpPr>
          <p:spPr>
            <a:xfrm>
              <a:off x="18006594" y="-357195"/>
              <a:ext cx="3018339" cy="2350796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 a check list of topics</a:t>
              </a:r>
            </a:p>
          </p:txBody>
        </p:sp>
        <p:sp>
          <p:nvSpPr>
            <p:cNvPr id="11" name="Hexagon 10"/>
            <p:cNvSpPr/>
            <p:nvPr/>
          </p:nvSpPr>
          <p:spPr>
            <a:xfrm>
              <a:off x="17960296" y="2244265"/>
              <a:ext cx="3018339" cy="2350798"/>
            </a:xfrm>
            <a:prstGeom prst="hexag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Revise regularly 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8018139" y="4845726"/>
              <a:ext cx="3018339" cy="2350798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Keep your revision separate</a:t>
              </a:r>
            </a:p>
          </p:txBody>
        </p:sp>
        <p:sp>
          <p:nvSpPr>
            <p:cNvPr id="13" name="Hexagon 12"/>
            <p:cNvSpPr/>
            <p:nvPr/>
          </p:nvSpPr>
          <p:spPr>
            <a:xfrm>
              <a:off x="17983969" y="7447187"/>
              <a:ext cx="3018339" cy="2350796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Make mind maps with colour</a:t>
              </a:r>
            </a:p>
          </p:txBody>
        </p:sp>
        <p:sp>
          <p:nvSpPr>
            <p:cNvPr id="14" name="Hexagon 13"/>
            <p:cNvSpPr/>
            <p:nvPr/>
          </p:nvSpPr>
          <p:spPr>
            <a:xfrm>
              <a:off x="18006593" y="9984739"/>
              <a:ext cx="3018339" cy="2350796"/>
            </a:xfrm>
            <a:prstGeom prst="hexagon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 PRACTICE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08454" y="84295"/>
            <a:ext cx="79252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www.CorbettMaths.com</a:t>
            </a: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107" y="792181"/>
            <a:ext cx="762166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This is a fantastic website to find practice questions on every topic</a:t>
            </a:r>
          </a:p>
          <a:p>
            <a:pPr algn="ctr"/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-296" t="3439" r="26274" b="35662"/>
          <a:stretch/>
        </p:blipFill>
        <p:spPr>
          <a:xfrm>
            <a:off x="251520" y="1459270"/>
            <a:ext cx="5455185" cy="25244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-395" t="3366" r="26371" b="30835"/>
          <a:stretch/>
        </p:blipFill>
        <p:spPr>
          <a:xfrm>
            <a:off x="1979712" y="3738225"/>
            <a:ext cx="5542476" cy="277123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3299155" y="2509243"/>
            <a:ext cx="1277123" cy="8954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68568" y="2157481"/>
            <a:ext cx="2160240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Choose worksheets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19393" y="2685341"/>
            <a:ext cx="302433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Press Ctrl F, then search the page for any topic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191458" y="3331672"/>
            <a:ext cx="1384820" cy="6846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9407" y="4469456"/>
            <a:ext cx="3742513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Watch a video first and make notes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9407" y="5123844"/>
            <a:ext cx="3742513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Choose Textbook Exercise for plenty of practice questions with answers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8455" y="5975840"/>
            <a:ext cx="3742513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Choose Practice Questions for all types of exam questions on this topic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850968" y="4851417"/>
            <a:ext cx="875809" cy="10316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850968" y="5784467"/>
            <a:ext cx="1728192" cy="4884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3857864" y="6354517"/>
            <a:ext cx="1252174" cy="2365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5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10951" b="53721"/>
          <a:stretch/>
        </p:blipFill>
        <p:spPr>
          <a:xfrm>
            <a:off x="76623" y="1341879"/>
            <a:ext cx="7562482" cy="165507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741882" y="198740"/>
            <a:ext cx="1300236" cy="6155777"/>
            <a:chOff x="17960296" y="-357195"/>
            <a:chExt cx="3076182" cy="12692730"/>
          </a:xfrm>
        </p:grpSpPr>
        <p:sp>
          <p:nvSpPr>
            <p:cNvPr id="10" name="Hexagon 9"/>
            <p:cNvSpPr/>
            <p:nvPr/>
          </p:nvSpPr>
          <p:spPr>
            <a:xfrm>
              <a:off x="18006594" y="-357195"/>
              <a:ext cx="3018339" cy="2350796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 a check list of topics</a:t>
              </a:r>
            </a:p>
          </p:txBody>
        </p:sp>
        <p:sp>
          <p:nvSpPr>
            <p:cNvPr id="11" name="Hexagon 10"/>
            <p:cNvSpPr/>
            <p:nvPr/>
          </p:nvSpPr>
          <p:spPr>
            <a:xfrm>
              <a:off x="17960296" y="2244265"/>
              <a:ext cx="3018339" cy="2350798"/>
            </a:xfrm>
            <a:prstGeom prst="hexago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Revise regularly 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8018139" y="4845726"/>
              <a:ext cx="3018339" cy="2350798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Keep your revision separate</a:t>
              </a:r>
            </a:p>
          </p:txBody>
        </p:sp>
        <p:sp>
          <p:nvSpPr>
            <p:cNvPr id="13" name="Hexagon 12"/>
            <p:cNvSpPr/>
            <p:nvPr/>
          </p:nvSpPr>
          <p:spPr>
            <a:xfrm>
              <a:off x="17983969" y="7447187"/>
              <a:ext cx="3018339" cy="2350796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Make mind maps with colour</a:t>
              </a:r>
            </a:p>
          </p:txBody>
        </p:sp>
        <p:sp>
          <p:nvSpPr>
            <p:cNvPr id="14" name="Hexagon 13"/>
            <p:cNvSpPr/>
            <p:nvPr/>
          </p:nvSpPr>
          <p:spPr>
            <a:xfrm>
              <a:off x="18006593" y="9984739"/>
              <a:ext cx="3018339" cy="2350796"/>
            </a:xfrm>
            <a:prstGeom prst="hexagon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 PRACTICE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08454" y="84295"/>
            <a:ext cx="79252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 smtClean="0">
                <a:hlinkClick r:id="rId5"/>
              </a:rPr>
              <a:t>www.MathsGenie.co.uk</a:t>
            </a:r>
            <a:r>
              <a:rPr lang="en-GB" sz="4000" b="1" dirty="0" smtClean="0"/>
              <a:t> 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107" y="792181"/>
            <a:ext cx="762166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This is a fantastic website to find practice questions on every topic</a:t>
            </a:r>
          </a:p>
          <a:p>
            <a:pPr algn="ctr"/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9340" y="2392619"/>
            <a:ext cx="132073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For papers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128260" y="1797286"/>
            <a:ext cx="1428170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For revision</a:t>
            </a:r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191458" y="3331672"/>
            <a:ext cx="1384820" cy="6846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858393" y="6354517"/>
            <a:ext cx="181665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Exam practice</a:t>
            </a:r>
            <a:endParaRPr lang="en-GB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850968" y="4851417"/>
            <a:ext cx="875809" cy="10316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850968" y="5784467"/>
            <a:ext cx="1728192" cy="4884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9662" t="14014"/>
          <a:stretch/>
        </p:blipFill>
        <p:spPr>
          <a:xfrm>
            <a:off x="1071772" y="3331672"/>
            <a:ext cx="6433249" cy="290226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74841" y="3862177"/>
            <a:ext cx="1944216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Search for a topic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192328" y="4927629"/>
            <a:ext cx="1447023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Watch a clip</a:t>
            </a:r>
            <a:endParaRPr lang="en-GB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727537" y="5296962"/>
            <a:ext cx="542103" cy="2757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662309" y="6175950"/>
            <a:ext cx="913969" cy="3335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032996" y="6205669"/>
            <a:ext cx="913969" cy="3335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288396" y="6372426"/>
            <a:ext cx="181665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Mark your work</a:t>
            </a:r>
            <a:endParaRPr lang="en-GB" dirty="0"/>
          </a:p>
        </p:txBody>
      </p:sp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2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741882" y="198740"/>
            <a:ext cx="1300236" cy="6155777"/>
            <a:chOff x="17960296" y="-357195"/>
            <a:chExt cx="3076182" cy="12692730"/>
          </a:xfrm>
        </p:grpSpPr>
        <p:sp>
          <p:nvSpPr>
            <p:cNvPr id="10" name="Hexagon 9"/>
            <p:cNvSpPr/>
            <p:nvPr/>
          </p:nvSpPr>
          <p:spPr>
            <a:xfrm>
              <a:off x="18006594" y="-357195"/>
              <a:ext cx="3018339" cy="2350796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 a check list of topics</a:t>
              </a:r>
            </a:p>
          </p:txBody>
        </p:sp>
        <p:sp>
          <p:nvSpPr>
            <p:cNvPr id="11" name="Hexagon 10"/>
            <p:cNvSpPr/>
            <p:nvPr/>
          </p:nvSpPr>
          <p:spPr>
            <a:xfrm>
              <a:off x="17960296" y="2244265"/>
              <a:ext cx="3018339" cy="2350798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Revise regularly 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8018139" y="4845726"/>
              <a:ext cx="3018339" cy="2350798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Keep your revision separate</a:t>
              </a:r>
            </a:p>
          </p:txBody>
        </p:sp>
        <p:sp>
          <p:nvSpPr>
            <p:cNvPr id="13" name="Hexagon 12"/>
            <p:cNvSpPr/>
            <p:nvPr/>
          </p:nvSpPr>
          <p:spPr>
            <a:xfrm>
              <a:off x="17983969" y="7447187"/>
              <a:ext cx="3018339" cy="2350796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Make mind maps with colour</a:t>
              </a:r>
            </a:p>
          </p:txBody>
        </p:sp>
        <p:sp>
          <p:nvSpPr>
            <p:cNvPr id="14" name="Hexagon 13"/>
            <p:cNvSpPr/>
            <p:nvPr/>
          </p:nvSpPr>
          <p:spPr>
            <a:xfrm>
              <a:off x="18006593" y="9984739"/>
              <a:ext cx="3018339" cy="2350796"/>
            </a:xfrm>
            <a:prstGeom prst="hexagon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 PRACTICE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804" y="170401"/>
            <a:ext cx="8028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Maths Club and Period 6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11" y="1075486"/>
            <a:ext cx="3037044" cy="354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347864" y="1075486"/>
            <a:ext cx="417646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Monday lunch times in Room 2 – collect a past paper</a:t>
            </a:r>
          </a:p>
          <a:p>
            <a:pPr algn="ctr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Friday lunch times in D3 – help with revision and homework</a:t>
            </a:r>
          </a:p>
          <a:p>
            <a:pPr algn="ctr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Period 6 sessions – ran after school by class teachers.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8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596336" y="245356"/>
            <a:ext cx="1300236" cy="6155777"/>
            <a:chOff x="17960296" y="-357195"/>
            <a:chExt cx="3076182" cy="12692730"/>
          </a:xfrm>
        </p:grpSpPr>
        <p:sp>
          <p:nvSpPr>
            <p:cNvPr id="10" name="Hexagon 9"/>
            <p:cNvSpPr/>
            <p:nvPr/>
          </p:nvSpPr>
          <p:spPr>
            <a:xfrm>
              <a:off x="18006594" y="-357195"/>
              <a:ext cx="3018339" cy="2350796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 a check list of topics</a:t>
              </a:r>
            </a:p>
          </p:txBody>
        </p:sp>
        <p:sp>
          <p:nvSpPr>
            <p:cNvPr id="11" name="Hexagon 10"/>
            <p:cNvSpPr/>
            <p:nvPr/>
          </p:nvSpPr>
          <p:spPr>
            <a:xfrm>
              <a:off x="17960296" y="2244265"/>
              <a:ext cx="3018339" cy="2350798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Revise regularly 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8018139" y="4845726"/>
              <a:ext cx="3018339" cy="2350798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Keep your revision separate</a:t>
              </a:r>
            </a:p>
          </p:txBody>
        </p:sp>
        <p:sp>
          <p:nvSpPr>
            <p:cNvPr id="13" name="Hexagon 12"/>
            <p:cNvSpPr/>
            <p:nvPr/>
          </p:nvSpPr>
          <p:spPr>
            <a:xfrm>
              <a:off x="17983969" y="7447187"/>
              <a:ext cx="3018339" cy="2350796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Make mind maps with colour</a:t>
              </a:r>
            </a:p>
          </p:txBody>
        </p:sp>
        <p:sp>
          <p:nvSpPr>
            <p:cNvPr id="14" name="Hexagon 13"/>
            <p:cNvSpPr/>
            <p:nvPr/>
          </p:nvSpPr>
          <p:spPr>
            <a:xfrm>
              <a:off x="18006593" y="9984739"/>
              <a:ext cx="3018339" cy="2350796"/>
            </a:xfrm>
            <a:prstGeom prst="hexagon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 PRACTICE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93258" y="84295"/>
            <a:ext cx="78404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Fortnightly past papers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0430" y="3749457"/>
            <a:ext cx="75633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Track your progress</a:t>
            </a: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Get plenty of exam practice</a:t>
            </a: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Identify what you need to revise next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r="52731" b="8657"/>
          <a:stretch/>
        </p:blipFill>
        <p:spPr>
          <a:xfrm>
            <a:off x="4113499" y="1173212"/>
            <a:ext cx="3049658" cy="294782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5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154349-bd80-416c-8639-2848085c96f5">
      <Terms xmlns="http://schemas.microsoft.com/office/infopath/2007/PartnerControls"/>
    </lcf76f155ced4ddcb4097134ff3c332f>
    <TaxCatchAll xmlns="2cea020c-4509-4d63-99ac-6b83467aa0d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A180F7AA226B438FC047547D42B83B" ma:contentTypeVersion="13" ma:contentTypeDescription="Create a new document." ma:contentTypeScope="" ma:versionID="88bd565e8f009428a5480d2666d0c803">
  <xsd:schema xmlns:xsd="http://www.w3.org/2001/XMLSchema" xmlns:xs="http://www.w3.org/2001/XMLSchema" xmlns:p="http://schemas.microsoft.com/office/2006/metadata/properties" xmlns:ns2="de154349-bd80-416c-8639-2848085c96f5" xmlns:ns3="2cea020c-4509-4d63-99ac-6b83467aa0dc" targetNamespace="http://schemas.microsoft.com/office/2006/metadata/properties" ma:root="true" ma:fieldsID="2a81c748af4156ea926973c979b1b98d" ns2:_="" ns3:_="">
    <xsd:import namespace="de154349-bd80-416c-8639-2848085c96f5"/>
    <xsd:import namespace="2cea020c-4509-4d63-99ac-6b83467aa0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154349-bd80-416c-8639-2848085c96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7116682-071d-45ca-ae86-c5ff47b220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ea020c-4509-4d63-99ac-6b83467aa0d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bcd8ccb-ff9e-4f91-a3a7-bb56548ef884}" ma:internalName="TaxCatchAll" ma:showField="CatchAllData" ma:web="2cea020c-4509-4d63-99ac-6b83467aa0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73E591-E026-409A-8577-E5AD77871C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1FC039-3579-41A9-A42A-A05B77339AE5}">
  <ds:schemaRefs>
    <ds:schemaRef ds:uri="de154349-bd80-416c-8639-2848085c96f5"/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cea020c-4509-4d63-99ac-6b83467aa0dc"/>
  </ds:schemaRefs>
</ds:datastoreItem>
</file>

<file path=customXml/itemProps3.xml><?xml version="1.0" encoding="utf-8"?>
<ds:datastoreItem xmlns:ds="http://schemas.openxmlformats.org/officeDocument/2006/customXml" ds:itemID="{F1E1D437-951A-4053-8D8F-97019FCECA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154349-bd80-416c-8639-2848085c96f5"/>
    <ds:schemaRef ds:uri="2cea020c-4509-4d63-99ac-6b83467aa0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714</TotalTime>
  <Words>344</Words>
  <Application>Microsoft Office PowerPoint</Application>
  <PresentationFormat>On-screen Show (4:3)</PresentationFormat>
  <Paragraphs>75</Paragraphs>
  <Slides>9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Hall Green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mathswatch to revise</dc:title>
  <dc:creator>kca</dc:creator>
  <cp:lastModifiedBy>J.hannan</cp:lastModifiedBy>
  <cp:revision>67</cp:revision>
  <cp:lastPrinted>2021-09-16T13:45:22Z</cp:lastPrinted>
  <dcterms:created xsi:type="dcterms:W3CDTF">2017-11-07T15:07:43Z</dcterms:created>
  <dcterms:modified xsi:type="dcterms:W3CDTF">2023-04-28T15:19:15Z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0x0101007CA180F7AA226B438FC047547D42B83B</vt:lpwstr>
  </property>
  <property fmtid="{D5CDD505-2E9C-101B-9397-08002B2CF9AE}" pid="3" name="Order">
    <vt:r8>9532300</vt:r8>
  </property>
</Properties>
</file>