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76"/>
    <a:srgbClr val="E9D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48" d="100"/>
          <a:sy n="48" d="100"/>
        </p:scale>
        <p:origin x="896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6089E-C13F-6343-BC28-EDBD9CC83CA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336675"/>
            <a:ext cx="51054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12888" y="5146675"/>
            <a:ext cx="1209992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67738" y="10156825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53CC-ED60-7645-AB49-CCB0178C1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53CC-ED60-7645-AB49-CCB0178C1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09776"/>
                </a:solidFill>
                <a:latin typeface="LIBRARY 3 AM"/>
                <a:cs typeface="LIBRARY 3 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5941" y="1716601"/>
            <a:ext cx="1698625" cy="725805"/>
          </a:xfrm>
          <a:prstGeom prst="rect">
            <a:avLst/>
          </a:prstGeom>
        </p:spPr>
        <p:txBody>
          <a:bodyPr lIns="0" tIns="0" rIns="0" bIns="0"/>
          <a:lstStyle>
            <a:lvl1pPr>
              <a:defRPr sz="3100" b="0" i="0">
                <a:solidFill>
                  <a:srgbClr val="009776"/>
                </a:solidFill>
                <a:latin typeface="LIBRARY 3 AM"/>
                <a:cs typeface="LIBRARY 3 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5941" y="1716601"/>
            <a:ext cx="1698625" cy="725805"/>
          </a:xfrm>
          <a:prstGeom prst="rect">
            <a:avLst/>
          </a:prstGeom>
        </p:spPr>
        <p:txBody>
          <a:bodyPr lIns="0" tIns="0" rIns="0" bIns="0"/>
          <a:lstStyle>
            <a:lvl1pPr>
              <a:defRPr sz="3100" b="0" i="0">
                <a:solidFill>
                  <a:srgbClr val="009776"/>
                </a:solidFill>
                <a:latin typeface="LIBRARY 3 AM"/>
                <a:cs typeface="LIBRARY 3 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5941" y="1716601"/>
            <a:ext cx="1698625" cy="725805"/>
          </a:xfrm>
          <a:prstGeom prst="rect">
            <a:avLst/>
          </a:prstGeom>
        </p:spPr>
        <p:txBody>
          <a:bodyPr lIns="0" tIns="0" rIns="0" bIns="0"/>
          <a:lstStyle>
            <a:lvl1pPr>
              <a:defRPr sz="3100" b="0" i="0">
                <a:solidFill>
                  <a:srgbClr val="009776"/>
                </a:solidFill>
                <a:latin typeface="LIBRARY 3 AM"/>
                <a:cs typeface="LIBRARY 3 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9E5B1A7-B80E-4A27-1346-E008B2F7650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5125700" cy="1075215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C9F775E-EDA9-6FF0-2CD0-8678F9D3FF6C}"/>
              </a:ext>
            </a:extLst>
          </p:cNvPr>
          <p:cNvSpPr/>
          <p:nvPr userDrawn="1"/>
        </p:nvSpPr>
        <p:spPr>
          <a:xfrm>
            <a:off x="781050" y="1689100"/>
            <a:ext cx="13106400" cy="807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D1AE66AF-B22E-1FDE-AA05-1A6801E9E475}"/>
              </a:ext>
            </a:extLst>
          </p:cNvPr>
          <p:cNvSpPr/>
          <p:nvPr/>
        </p:nvSpPr>
        <p:spPr>
          <a:xfrm>
            <a:off x="5635322" y="2951340"/>
            <a:ext cx="3719697" cy="6717593"/>
          </a:xfrm>
          <a:prstGeom prst="rect">
            <a:avLst/>
          </a:prstGeom>
          <a:solidFill>
            <a:srgbClr val="E9D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90067C2-C2CB-8E60-F0FA-D20CA3C3EE0D}"/>
              </a:ext>
            </a:extLst>
          </p:cNvPr>
          <p:cNvSpPr/>
          <p:nvPr/>
        </p:nvSpPr>
        <p:spPr>
          <a:xfrm>
            <a:off x="9873398" y="2951340"/>
            <a:ext cx="3719697" cy="6717592"/>
          </a:xfrm>
          <a:prstGeom prst="rect">
            <a:avLst/>
          </a:prstGeom>
          <a:solidFill>
            <a:srgbClr val="009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F09807E-1579-AC6E-C9AA-A4D5EDBBD7A1}"/>
              </a:ext>
            </a:extLst>
          </p:cNvPr>
          <p:cNvSpPr/>
          <p:nvPr/>
        </p:nvSpPr>
        <p:spPr>
          <a:xfrm>
            <a:off x="1397246" y="2951340"/>
            <a:ext cx="3719697" cy="6717592"/>
          </a:xfrm>
          <a:prstGeom prst="rect">
            <a:avLst/>
          </a:prstGeom>
          <a:solidFill>
            <a:srgbClr val="009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9A9B59-9E1B-402E-EEE3-DCFC8E5AE718}"/>
              </a:ext>
            </a:extLst>
          </p:cNvPr>
          <p:cNvSpPr txBox="1"/>
          <p:nvPr/>
        </p:nvSpPr>
        <p:spPr>
          <a:xfrm>
            <a:off x="5828199" y="3209864"/>
            <a:ext cx="3285418" cy="64633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Breakfast Muffin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£1.40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½ Margherita Bagel Pizza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£0.85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Croissant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 £0.70</a:t>
            </a:r>
            <a:endParaRPr lang="en-GB" b="1" dirty="0">
              <a:solidFill>
                <a:srgbClr val="009776"/>
              </a:solidFill>
            </a:endParaRP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Bacon or Sausage Toasties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£1.45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Quorn Sausage &amp; Egg 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Muffin £1.40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Waffle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£1.20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Toast with Spread</a:t>
            </a: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£0.32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rgbClr val="009776"/>
                </a:solidFill>
                <a:latin typeface="Roboto"/>
                <a:ea typeface="Roboto"/>
                <a:cs typeface="Roboto"/>
              </a:rPr>
              <a:t>Special Offers of the Week</a:t>
            </a:r>
          </a:p>
          <a:p>
            <a:pPr algn="ctr"/>
            <a:endParaRPr lang="en-GB" b="1" dirty="0">
              <a:solidFill>
                <a:srgbClr val="009776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22" name="object 23">
            <a:extLst>
              <a:ext uri="{FF2B5EF4-FFF2-40B4-BE49-F238E27FC236}">
                <a16:creationId xmlns:a16="http://schemas.microsoft.com/office/drawing/2014/main" id="{BD417634-B987-DF2E-EE51-0424FE67C0B7}"/>
              </a:ext>
            </a:extLst>
          </p:cNvPr>
          <p:cNvSpPr txBox="1">
            <a:spLocks/>
          </p:cNvSpPr>
          <p:nvPr/>
        </p:nvSpPr>
        <p:spPr>
          <a:xfrm>
            <a:off x="853719" y="622300"/>
            <a:ext cx="10976331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100" b="0" i="0">
                <a:solidFill>
                  <a:srgbClr val="009776"/>
                </a:solidFill>
                <a:latin typeface="LIBRARY 3 AM"/>
                <a:ea typeface="+mj-ea"/>
                <a:cs typeface="LIBRARY 3 AM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6600" b="1" spc="-150" dirty="0">
                <a:solidFill>
                  <a:srgbClr val="E9DB11"/>
                </a:solidFill>
                <a:effectLst>
                  <a:outerShdw dist="101600" dir="3000000" algn="ctr" rotWithShape="0">
                    <a:srgbClr val="009776"/>
                  </a:outerShdw>
                </a:effectLst>
                <a:latin typeface="+mj-lt"/>
              </a:rPr>
              <a:t>MID MORNING BREAK TARIFF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C778DCE-CF97-8E45-78F5-0913A2DC4724}"/>
              </a:ext>
            </a:extLst>
          </p:cNvPr>
          <p:cNvGrpSpPr/>
          <p:nvPr/>
        </p:nvGrpSpPr>
        <p:grpSpPr>
          <a:xfrm>
            <a:off x="853719" y="9918700"/>
            <a:ext cx="1813579" cy="370743"/>
            <a:chOff x="853719" y="10039935"/>
            <a:chExt cx="1813579" cy="37074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DE14041-B0AF-381C-F559-C7058DA8015B}"/>
                </a:ext>
              </a:extLst>
            </p:cNvPr>
            <p:cNvSpPr txBox="1"/>
            <p:nvPr/>
          </p:nvSpPr>
          <p:spPr>
            <a:xfrm>
              <a:off x="1157269" y="10039935"/>
              <a:ext cx="1510029" cy="3707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GB" sz="1800" b="1" spc="-10" dirty="0">
                  <a:solidFill>
                    <a:schemeClr val="tx1"/>
                  </a:solidFill>
                  <a:latin typeface="Calibri"/>
                  <a:cs typeface="Calibri"/>
                </a:rPr>
                <a:t>Hall Green 2023</a:t>
              </a:r>
              <a:endParaRPr lang="en-US" dirty="0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1F63383A-0FE1-E246-2705-EC646B671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3719" y="10100641"/>
              <a:ext cx="221822" cy="310037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F44C379-22D8-02AB-A819-D1E73DF679BF}"/>
              </a:ext>
            </a:extLst>
          </p:cNvPr>
          <p:cNvSpPr txBox="1"/>
          <p:nvPr/>
        </p:nvSpPr>
        <p:spPr>
          <a:xfrm>
            <a:off x="1605127" y="3188874"/>
            <a:ext cx="3285418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Cheese on Toast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£0.70</a:t>
            </a: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Fruit Pot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£0.85</a:t>
            </a: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Granola, Yoghurt &amp; 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Berry Compote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£0.85</a:t>
            </a: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Peaches, Granola &amp; Yoghurt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£0.85</a:t>
            </a: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Pizza Pinwheel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£0.50</a:t>
            </a: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Crumpet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£0.50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B451C2-15FB-CCCE-46F6-18AD0EE5328C}"/>
              </a:ext>
            </a:extLst>
          </p:cNvPr>
          <p:cNvSpPr txBox="1"/>
          <p:nvPr/>
        </p:nvSpPr>
        <p:spPr>
          <a:xfrm>
            <a:off x="10090537" y="3188874"/>
            <a:ext cx="3285418" cy="62786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A Selection of Homemade 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Sandwiches &amp; Baguettes are available daily</a:t>
            </a:r>
          </a:p>
          <a:p>
            <a:pPr algn="ctr"/>
            <a:endParaRPr lang="en-GB" sz="2400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sz="2400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Sandwiches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From £1.15</a:t>
            </a:r>
          </a:p>
          <a:p>
            <a:pPr algn="ctr"/>
            <a:endParaRPr lang="en-GB" sz="2400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Baguettes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From £1.50</a:t>
            </a:r>
          </a:p>
          <a:p>
            <a:pPr algn="ctr"/>
            <a:endParaRPr lang="en-GB" sz="2400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sz="2400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½ Baguettes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From </a:t>
            </a:r>
            <a:r>
              <a:rPr lang="en-GB" sz="2400" b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£0.85</a:t>
            </a:r>
            <a:endParaRPr lang="en-GB" sz="2400" b="1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2BC5D5-4B6A-A257-8726-2E5C71EBC13E}"/>
              </a:ext>
            </a:extLst>
          </p:cNvPr>
          <p:cNvCxnSpPr/>
          <p:nvPr/>
        </p:nvCxnSpPr>
        <p:spPr>
          <a:xfrm>
            <a:off x="853719" y="9800169"/>
            <a:ext cx="13031614" cy="0"/>
          </a:xfrm>
          <a:prstGeom prst="line">
            <a:avLst/>
          </a:prstGeom>
          <a:ln w="57150">
            <a:solidFill>
              <a:srgbClr val="009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3">
            <a:extLst>
              <a:ext uri="{FF2B5EF4-FFF2-40B4-BE49-F238E27FC236}">
                <a16:creationId xmlns:a16="http://schemas.microsoft.com/office/drawing/2014/main" id="{8E48A09B-1ABF-3A4E-1D40-8E0F8B4E5BBF}"/>
              </a:ext>
            </a:extLst>
          </p:cNvPr>
          <p:cNvSpPr txBox="1">
            <a:spLocks/>
          </p:cNvSpPr>
          <p:nvPr/>
        </p:nvSpPr>
        <p:spPr>
          <a:xfrm>
            <a:off x="1344233" y="2038481"/>
            <a:ext cx="3719697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>
              <a:defRPr sz="3100" b="0" i="0">
                <a:solidFill>
                  <a:srgbClr val="009776"/>
                </a:solidFill>
                <a:latin typeface="LIBRARY 3 AM"/>
                <a:ea typeface="+mj-ea"/>
                <a:cs typeface="LIBRARY 3 AM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GB" sz="3600" b="1" spc="-150" dirty="0">
                <a:solidFill>
                  <a:srgbClr val="E9DB11"/>
                </a:solidFill>
                <a:effectLst>
                  <a:outerShdw dist="101600" dir="3000000" algn="ctr" rotWithShape="0">
                    <a:srgbClr val="009776"/>
                  </a:outerShdw>
                </a:effectLst>
                <a:latin typeface="+mj-lt"/>
              </a:rPr>
              <a:t>FRESH &amp; COOL</a:t>
            </a:r>
            <a:endParaRPr lang="en-GB" sz="3600" b="1" spc="-150" dirty="0">
              <a:solidFill>
                <a:schemeClr val="tx1"/>
              </a:solidFill>
              <a:effectLst>
                <a:outerShdw dist="101600" dir="3000000" algn="ctr" rotWithShape="0">
                  <a:srgbClr val="009776"/>
                </a:outerShdw>
              </a:effectLst>
              <a:latin typeface="Brush Script MT" panose="03060802040406070304" pitchFamily="66" charset="-122"/>
              <a:ea typeface="Brush Script MT" panose="03060802040406070304" pitchFamily="66" charset="-122"/>
              <a:cs typeface="Brush Script MT" panose="03060802040406070304" pitchFamily="66" charset="-122"/>
            </a:endParaRPr>
          </a:p>
        </p:txBody>
      </p:sp>
      <p:sp>
        <p:nvSpPr>
          <p:cNvPr id="9" name="object 23">
            <a:extLst>
              <a:ext uri="{FF2B5EF4-FFF2-40B4-BE49-F238E27FC236}">
                <a16:creationId xmlns:a16="http://schemas.microsoft.com/office/drawing/2014/main" id="{C8D13595-0E6A-F1B9-852A-4757A51E9BD7}"/>
              </a:ext>
            </a:extLst>
          </p:cNvPr>
          <p:cNvSpPr txBox="1">
            <a:spLocks/>
          </p:cNvSpPr>
          <p:nvPr/>
        </p:nvSpPr>
        <p:spPr>
          <a:xfrm>
            <a:off x="5507757" y="2038480"/>
            <a:ext cx="3719697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>
              <a:defRPr sz="3100" b="0" i="0">
                <a:solidFill>
                  <a:srgbClr val="009776"/>
                </a:solidFill>
                <a:latin typeface="LIBRARY 3 AM"/>
                <a:ea typeface="+mj-ea"/>
                <a:cs typeface="LIBRARY 3 AM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GB" sz="3600" b="1" spc="-150" dirty="0">
                <a:solidFill>
                  <a:srgbClr val="E9DB11"/>
                </a:solidFill>
                <a:effectLst>
                  <a:outerShdw dist="101600" dir="3000000" algn="ctr" rotWithShape="0">
                    <a:srgbClr val="009776"/>
                  </a:outerShdw>
                </a:effectLst>
                <a:latin typeface="+mj-lt"/>
              </a:rPr>
              <a:t>HEARTY &amp; HOT</a:t>
            </a:r>
            <a:endParaRPr lang="en-US" dirty="0"/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id="{4AA76CEE-FAC5-2FBD-4852-2363C9C5BF91}"/>
              </a:ext>
            </a:extLst>
          </p:cNvPr>
          <p:cNvSpPr txBox="1">
            <a:spLocks/>
          </p:cNvSpPr>
          <p:nvPr/>
        </p:nvSpPr>
        <p:spPr>
          <a:xfrm>
            <a:off x="9873397" y="2038480"/>
            <a:ext cx="3719698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>
              <a:defRPr sz="3100" b="0" i="0">
                <a:solidFill>
                  <a:srgbClr val="009776"/>
                </a:solidFill>
                <a:latin typeface="LIBRARY 3 AM"/>
                <a:ea typeface="+mj-ea"/>
                <a:cs typeface="LIBRARY 3 AM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GB" sz="3600" b="1" spc="-150" dirty="0">
                <a:solidFill>
                  <a:srgbClr val="E9DB11"/>
                </a:solidFill>
                <a:effectLst>
                  <a:outerShdw dist="101600" dir="3000000" algn="ctr" rotWithShape="0">
                    <a:srgbClr val="009776"/>
                  </a:outerShdw>
                </a:effectLst>
                <a:latin typeface="Calibri"/>
              </a:rPr>
              <a:t>SIMPLE &amp; TASTY</a:t>
            </a:r>
          </a:p>
        </p:txBody>
      </p:sp>
    </p:spTree>
    <p:extLst>
      <p:ext uri="{BB962C8B-B14F-4D97-AF65-F5344CB8AC3E}">
        <p14:creationId xmlns:p14="http://schemas.microsoft.com/office/powerpoint/2010/main" val="96280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4231d9-844b-42ba-9d15-21bb434c25e3">
      <Terms xmlns="http://schemas.microsoft.com/office/infopath/2007/PartnerControls"/>
    </lcf76f155ced4ddcb4097134ff3c332f>
    <TaxCatchAll xmlns="c0ce68d2-f4a4-4963-9a31-30d16dda62a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C9106D901B448B24197D5D49EFCD4" ma:contentTypeVersion="13" ma:contentTypeDescription="Create a new document." ma:contentTypeScope="" ma:versionID="128f714305a21977afc4623865cfed14">
  <xsd:schema xmlns:xsd="http://www.w3.org/2001/XMLSchema" xmlns:xs="http://www.w3.org/2001/XMLSchema" xmlns:p="http://schemas.microsoft.com/office/2006/metadata/properties" xmlns:ns2="2a4231d9-844b-42ba-9d15-21bb434c25e3" xmlns:ns3="c0ce68d2-f4a4-4963-9a31-30d16dda62a3" targetNamespace="http://schemas.microsoft.com/office/2006/metadata/properties" ma:root="true" ma:fieldsID="3e44ecaa169440340691ab189156793b" ns2:_="" ns3:_="">
    <xsd:import namespace="2a4231d9-844b-42ba-9d15-21bb434c25e3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231d9-844b-42ba-9d15-21bb434c25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5e69412-a584-4ec1-a817-afb8fde00a0e}" ma:internalName="TaxCatchAll" ma:showField="CatchAllData" ma:web="13179a32-cb14-4f3d-a857-19027c31e5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656F9-0345-42EB-ACE0-C5EA0EC14AD6}">
  <ds:schemaRefs>
    <ds:schemaRef ds:uri="http://purl.org/dc/terms/"/>
    <ds:schemaRef ds:uri="37532e6f-9fbc-41cf-a623-e55d13e9a418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e71a42b-decf-4720-bfa0-34c94ec8cf28"/>
    <ds:schemaRef ds:uri="http://www.w3.org/XML/1998/namespace"/>
    <ds:schemaRef ds:uri="2a4231d9-844b-42ba-9d15-21bb434c25e3"/>
    <ds:schemaRef ds:uri="c0ce68d2-f4a4-4963-9a31-30d16dda62a3"/>
  </ds:schemaRefs>
</ds:datastoreItem>
</file>

<file path=customXml/itemProps2.xml><?xml version="1.0" encoding="utf-8"?>
<ds:datastoreItem xmlns:ds="http://schemas.openxmlformats.org/officeDocument/2006/customXml" ds:itemID="{9E008CED-499C-41F7-AF3B-A54BAEC91F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4231d9-844b-42ba-9d15-21bb434c25e3"/>
    <ds:schemaRef ds:uri="c0ce68d2-f4a4-4963-9a31-30d16dda6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CAFE9E-C4F4-4F08-A7B8-9F8FC79798F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111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Brush Script MT</vt:lpstr>
      <vt:lpstr>Calibri</vt:lpstr>
      <vt:lpstr>LIBRARY 3 AM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CHOOnIeCE</dc:title>
  <dc:creator>Antonia Isaacs</dc:creator>
  <cp:lastModifiedBy>Antonia Isaacs</cp:lastModifiedBy>
  <cp:revision>21</cp:revision>
  <dcterms:created xsi:type="dcterms:W3CDTF">2023-02-28T15:07:01Z</dcterms:created>
  <dcterms:modified xsi:type="dcterms:W3CDTF">2023-12-06T13:14:03Z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2023-02-28T00:00:00Z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0x010100A71C9106D901B448B24197D5D49EFCD4</vt:lpwstr>
  </property>
  <property fmtid="{D5CDD505-2E9C-101B-9397-08002B2CF9AE}" pid="7" name="MediaServiceImageTags">
    <vt:lpwstr/>
  </property>
</Properties>
</file>